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0" r:id="rId2"/>
    <p:sldId id="258" r:id="rId3"/>
    <p:sldId id="259" r:id="rId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6" autoAdjust="0"/>
    <p:restoredTop sz="94660"/>
  </p:normalViewPr>
  <p:slideViewPr>
    <p:cSldViewPr snapToGrid="0">
      <p:cViewPr varScale="1">
        <p:scale>
          <a:sx n="96" d="100"/>
          <a:sy n="96" d="100"/>
        </p:scale>
        <p:origin x="39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鈴鹿 綾子" userId="b7583e2f-452a-4d17-a770-590c178401ed" providerId="ADAL" clId="{14F2C422-67F4-4726-95C6-23F40AE25587}"/>
    <pc:docChg chg="modSld">
      <pc:chgData name="鈴鹿 綾子" userId="b7583e2f-452a-4d17-a770-590c178401ed" providerId="ADAL" clId="{14F2C422-67F4-4726-95C6-23F40AE25587}" dt="2026-09-24T01:00:21.854" v="8" actId="20577"/>
      <pc:docMkLst>
        <pc:docMk/>
      </pc:docMkLst>
      <pc:sldChg chg="modSp mod">
        <pc:chgData name="鈴鹿 綾子" userId="b7583e2f-452a-4d17-a770-590c178401ed" providerId="ADAL" clId="{14F2C422-67F4-4726-95C6-23F40AE25587}" dt="2026-09-24T01:00:00.680" v="2" actId="20577"/>
        <pc:sldMkLst>
          <pc:docMk/>
          <pc:sldMk cId="4240463717" sldId="258"/>
        </pc:sldMkLst>
        <pc:spChg chg="mod">
          <ac:chgData name="鈴鹿 綾子" userId="b7583e2f-452a-4d17-a770-590c178401ed" providerId="ADAL" clId="{14F2C422-67F4-4726-95C6-23F40AE25587}" dt="2026-09-24T01:00:00.680" v="2" actId="20577"/>
          <ac:spMkLst>
            <pc:docMk/>
            <pc:sldMk cId="4240463717" sldId="258"/>
            <ac:spMk id="4" creationId="{15C8AAA0-5CE2-1871-CBF8-3FABC9858628}"/>
          </ac:spMkLst>
        </pc:spChg>
      </pc:sldChg>
      <pc:sldChg chg="modSp mod">
        <pc:chgData name="鈴鹿 綾子" userId="b7583e2f-452a-4d17-a770-590c178401ed" providerId="ADAL" clId="{14F2C422-67F4-4726-95C6-23F40AE25587}" dt="2026-09-24T01:00:21.854" v="8" actId="20577"/>
        <pc:sldMkLst>
          <pc:docMk/>
          <pc:sldMk cId="1761334876" sldId="259"/>
        </pc:sldMkLst>
        <pc:spChg chg="mod">
          <ac:chgData name="鈴鹿 綾子" userId="b7583e2f-452a-4d17-a770-590c178401ed" providerId="ADAL" clId="{14F2C422-67F4-4726-95C6-23F40AE25587}" dt="2026-09-24T01:00:21.854" v="8" actId="20577"/>
          <ac:spMkLst>
            <pc:docMk/>
            <pc:sldMk cId="1761334876" sldId="259"/>
            <ac:spMk id="4" creationId="{15C8AAA0-5CE2-1871-CBF8-3FABC9858628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226DA-92EA-4537-B4FA-23A22D912F08}" type="datetimeFigureOut">
              <a:rPr kumimoji="1" lang="ja-JP" altLang="en-US" smtClean="0"/>
              <a:t>2026/9/24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A2DA65-34F1-46F1-854B-E9479991A17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220839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226DA-92EA-4537-B4FA-23A22D912F08}" type="datetimeFigureOut">
              <a:rPr kumimoji="1" lang="ja-JP" altLang="en-US" smtClean="0"/>
              <a:t>2026/9/24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A2DA65-34F1-46F1-854B-E9479991A17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46418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226DA-92EA-4537-B4FA-23A22D912F08}" type="datetimeFigureOut">
              <a:rPr kumimoji="1" lang="ja-JP" altLang="en-US" smtClean="0"/>
              <a:t>2026/9/24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A2DA65-34F1-46F1-854B-E9479991A17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547241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226DA-92EA-4537-B4FA-23A22D912F08}" type="datetimeFigureOut">
              <a:rPr kumimoji="1" lang="ja-JP" altLang="en-US" smtClean="0"/>
              <a:t>2026/9/24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A2DA65-34F1-46F1-854B-E9479991A17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135654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226DA-92EA-4537-B4FA-23A22D912F08}" type="datetimeFigureOut">
              <a:rPr kumimoji="1" lang="ja-JP" altLang="en-US" smtClean="0"/>
              <a:t>2026/9/24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A2DA65-34F1-46F1-854B-E9479991A17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371788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226DA-92EA-4537-B4FA-23A22D912F08}" type="datetimeFigureOut">
              <a:rPr kumimoji="1" lang="ja-JP" altLang="en-US" smtClean="0"/>
              <a:t>2026/9/24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A2DA65-34F1-46F1-854B-E9479991A17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503848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226DA-92EA-4537-B4FA-23A22D912F08}" type="datetimeFigureOut">
              <a:rPr kumimoji="1" lang="ja-JP" altLang="en-US" smtClean="0"/>
              <a:t>2026/9/24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A2DA65-34F1-46F1-854B-E9479991A17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959529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226DA-92EA-4537-B4FA-23A22D912F08}" type="datetimeFigureOut">
              <a:rPr kumimoji="1" lang="ja-JP" altLang="en-US" smtClean="0"/>
              <a:t>2026/9/24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A2DA65-34F1-46F1-854B-E9479991A17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732854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226DA-92EA-4537-B4FA-23A22D912F08}" type="datetimeFigureOut">
              <a:rPr kumimoji="1" lang="ja-JP" altLang="en-US" smtClean="0"/>
              <a:t>2026/9/24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A2DA65-34F1-46F1-854B-E9479991A17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871520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226DA-92EA-4537-B4FA-23A22D912F08}" type="datetimeFigureOut">
              <a:rPr kumimoji="1" lang="ja-JP" altLang="en-US" smtClean="0"/>
              <a:t>2026/9/24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A2DA65-34F1-46F1-854B-E9479991A17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16226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226DA-92EA-4537-B4FA-23A22D912F08}" type="datetimeFigureOut">
              <a:rPr kumimoji="1" lang="ja-JP" altLang="en-US" smtClean="0"/>
              <a:t>2026/9/24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A2DA65-34F1-46F1-854B-E9479991A17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20903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F226DA-92EA-4537-B4FA-23A22D912F08}" type="datetimeFigureOut">
              <a:rPr kumimoji="1" lang="ja-JP" altLang="en-US" smtClean="0"/>
              <a:t>2026/9/24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A2DA65-34F1-46F1-854B-E9479991A17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10451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24A35FF8-8796-2E6B-CBED-DEA38CD364EC}"/>
              </a:ext>
            </a:extLst>
          </p:cNvPr>
          <p:cNvSpPr txBox="1"/>
          <p:nvPr/>
        </p:nvSpPr>
        <p:spPr>
          <a:xfrm>
            <a:off x="324683" y="1281768"/>
            <a:ext cx="8494633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400" dirty="0">
                <a:latin typeface="HGｺﾞｼｯｸE" panose="020B0909000000000000" pitchFamily="49" charset="-128"/>
                <a:ea typeface="HGｺﾞｼｯｸE" panose="020B0909000000000000" pitchFamily="49" charset="-128"/>
              </a:rPr>
              <a:t>発表に関する利益相反についての情報開示をお願いします。</a:t>
            </a:r>
            <a:endParaRPr kumimoji="1" lang="en-US" altLang="ja-JP" sz="2400" dirty="0">
              <a:latin typeface="HGｺﾞｼｯｸE" panose="020B0909000000000000" pitchFamily="49" charset="-128"/>
              <a:ea typeface="HGｺﾞｼｯｸE" panose="020B0909000000000000" pitchFamily="49" charset="-128"/>
            </a:endParaRPr>
          </a:p>
          <a:p>
            <a:endParaRPr kumimoji="1" lang="en-US" altLang="ja-JP" sz="2400" dirty="0">
              <a:latin typeface="HGｺﾞｼｯｸE" panose="020B0909000000000000" pitchFamily="49" charset="-128"/>
              <a:ea typeface="HGｺﾞｼｯｸE" panose="020B0909000000000000" pitchFamily="49" charset="-128"/>
            </a:endParaRPr>
          </a:p>
          <a:p>
            <a:r>
              <a:rPr kumimoji="1" lang="ja-JP" altLang="en-US" sz="2400" dirty="0"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ポスターの冒頭に開示してください。</a:t>
            </a:r>
            <a:endParaRPr kumimoji="1" lang="en-US" altLang="ja-JP" sz="2400" dirty="0">
              <a:latin typeface="HGｺﾞｼｯｸE" panose="020B0909000000000000" pitchFamily="49" charset="-128"/>
              <a:ea typeface="HGｺﾞｼｯｸE" panose="020B0909000000000000" pitchFamily="49" charset="-128"/>
            </a:endParaRPr>
          </a:p>
          <a:p>
            <a:endParaRPr kumimoji="1" lang="en-US" altLang="ja-JP" sz="2400" dirty="0">
              <a:latin typeface="HGｺﾞｼｯｸE" panose="020B0909000000000000" pitchFamily="49" charset="-128"/>
              <a:ea typeface="HGｺﾞｼｯｸE" panose="020B0909000000000000" pitchFamily="49" charset="-128"/>
            </a:endParaRPr>
          </a:p>
          <a:p>
            <a:r>
              <a:rPr kumimoji="1" lang="ja-JP" altLang="en-US" sz="2400" dirty="0"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スライド例をコピーしてご使用いただけます。</a:t>
            </a:r>
            <a:endParaRPr kumimoji="1" lang="en-US" altLang="ja-JP" sz="2400" dirty="0">
              <a:latin typeface="HGｺﾞｼｯｸE" panose="020B0909000000000000" pitchFamily="49" charset="-128"/>
              <a:ea typeface="HGｺﾞｼｯｸE" panose="020B0909000000000000" pitchFamily="49" charset="-128"/>
            </a:endParaRPr>
          </a:p>
          <a:p>
            <a:endParaRPr kumimoji="1" lang="en-US" altLang="ja-JP" sz="2000" dirty="0">
              <a:latin typeface="HGｺﾞｼｯｸE" panose="020B0909000000000000" pitchFamily="49" charset="-128"/>
              <a:ea typeface="HGｺﾞｼｯｸE" panose="020B0909000000000000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906159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F2A83A58-3414-2369-4A72-FFE6DE7E427C}"/>
              </a:ext>
            </a:extLst>
          </p:cNvPr>
          <p:cNvSpPr txBox="1"/>
          <p:nvPr/>
        </p:nvSpPr>
        <p:spPr>
          <a:xfrm>
            <a:off x="142875" y="200025"/>
            <a:ext cx="43396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400" dirty="0">
                <a:latin typeface="HGｺﾞｼｯｸE" panose="020B0909000000000000" pitchFamily="49" charset="-128"/>
                <a:ea typeface="HGｺﾞｼｯｸE" panose="020B0909000000000000" pitchFamily="49" charset="-128"/>
              </a:rPr>
              <a:t>申告すべき</a:t>
            </a:r>
            <a:r>
              <a:rPr kumimoji="1" lang="en-US" altLang="ja-JP" sz="2400" dirty="0">
                <a:latin typeface="HGｺﾞｼｯｸE" panose="020B0909000000000000" pitchFamily="49" charset="-128"/>
                <a:ea typeface="HGｺﾞｼｯｸE" panose="020B0909000000000000" pitchFamily="49" charset="-128"/>
              </a:rPr>
              <a:t>COI</a:t>
            </a:r>
            <a:r>
              <a:rPr kumimoji="1" lang="ja-JP" altLang="en-US" sz="2400" dirty="0">
                <a:latin typeface="HGｺﾞｼｯｸE" panose="020B0909000000000000" pitchFamily="49" charset="-128"/>
                <a:ea typeface="HGｺﾞｼｯｸE" panose="020B0909000000000000" pitchFamily="49" charset="-128"/>
              </a:rPr>
              <a:t>状態がない場合</a:t>
            </a:r>
          </a:p>
        </p:txBody>
      </p: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F08D3FCF-DEF0-E2AF-C5F0-300482C9BC40}"/>
              </a:ext>
            </a:extLst>
          </p:cNvPr>
          <p:cNvGrpSpPr/>
          <p:nvPr/>
        </p:nvGrpSpPr>
        <p:grpSpPr>
          <a:xfrm>
            <a:off x="350044" y="968514"/>
            <a:ext cx="8443912" cy="5386090"/>
            <a:chOff x="350044" y="968514"/>
            <a:chExt cx="8443912" cy="5386090"/>
          </a:xfrm>
        </p:grpSpPr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15C8AAA0-5CE2-1871-CBF8-3FABC9858628}"/>
                </a:ext>
              </a:extLst>
            </p:cNvPr>
            <p:cNvSpPr txBox="1"/>
            <p:nvPr/>
          </p:nvSpPr>
          <p:spPr>
            <a:xfrm>
              <a:off x="350044" y="968514"/>
              <a:ext cx="8443912" cy="538609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endParaRPr kumimoji="1" lang="en-US" altLang="ja-JP" sz="1400" dirty="0">
                <a:latin typeface="HGｺﾞｼｯｸE" panose="020B0909000000000000" pitchFamily="49" charset="-128"/>
                <a:ea typeface="HGｺﾞｼｯｸE" panose="020B0909000000000000" pitchFamily="49" charset="-128"/>
              </a:endParaRPr>
            </a:p>
            <a:p>
              <a:pPr algn="ctr"/>
              <a:r>
                <a:rPr kumimoji="1" lang="ja-JP" altLang="en-US" sz="2800" dirty="0">
                  <a:latin typeface="HGｺﾞｼｯｸE" panose="020B0909000000000000" pitchFamily="49" charset="-128"/>
                  <a:ea typeface="HGｺﾞｼｯｸE" panose="020B0909000000000000" pitchFamily="49" charset="-128"/>
                </a:rPr>
                <a:t>日本腎不全看護学会（地区単位</a:t>
              </a:r>
              <a:r>
                <a:rPr kumimoji="1" lang="en-US" altLang="ja-JP" sz="2800" dirty="0">
                  <a:latin typeface="HGｺﾞｼｯｸE" panose="020B0909000000000000" pitchFamily="49" charset="-128"/>
                  <a:ea typeface="HGｺﾞｼｯｸE" panose="020B0909000000000000" pitchFamily="49" charset="-128"/>
                </a:rPr>
                <a:t>CKDLN</a:t>
              </a:r>
              <a:r>
                <a:rPr kumimoji="1" lang="ja-JP" altLang="en-US" sz="2800" dirty="0">
                  <a:latin typeface="HGｺﾞｼｯｸE" panose="020B0909000000000000" pitchFamily="49" charset="-128"/>
                  <a:ea typeface="HGｺﾞｼｯｸE" panose="020B0909000000000000" pitchFamily="49" charset="-128"/>
                </a:rPr>
                <a:t>看護研究会）</a:t>
              </a:r>
              <a:endParaRPr kumimoji="1" lang="en-US" altLang="ja-JP" sz="2800" dirty="0">
                <a:latin typeface="HGｺﾞｼｯｸE" panose="020B0909000000000000" pitchFamily="49" charset="-128"/>
                <a:ea typeface="HGｺﾞｼｯｸE" panose="020B0909000000000000" pitchFamily="49" charset="-128"/>
              </a:endParaRPr>
            </a:p>
            <a:p>
              <a:pPr algn="ctr"/>
              <a:endParaRPr kumimoji="1" lang="en-US" altLang="ja-JP" sz="1000" dirty="0">
                <a:latin typeface="HGｺﾞｼｯｸE" panose="020B0909000000000000" pitchFamily="49" charset="-128"/>
                <a:ea typeface="HGｺﾞｼｯｸE" panose="020B0909000000000000" pitchFamily="49" charset="-128"/>
              </a:endParaRPr>
            </a:p>
            <a:p>
              <a:pPr algn="ctr"/>
              <a:r>
                <a:rPr kumimoji="1" lang="ja-JP" altLang="en-US" sz="3600" dirty="0">
                  <a:latin typeface="HGｺﾞｼｯｸE" panose="020B0909000000000000" pitchFamily="49" charset="-128"/>
                  <a:ea typeface="HGｺﾞｼｯｸE" panose="020B0909000000000000" pitchFamily="49" charset="-128"/>
                </a:rPr>
                <a:t>第７回九州</a:t>
              </a:r>
              <a:r>
                <a:rPr kumimoji="1" lang="en-US" altLang="ja-JP" sz="3600" dirty="0">
                  <a:latin typeface="HGｺﾞｼｯｸE" panose="020B0909000000000000" pitchFamily="49" charset="-128"/>
                  <a:ea typeface="HGｺﾞｼｯｸE" panose="020B0909000000000000" pitchFamily="49" charset="-128"/>
                </a:rPr>
                <a:t>CKD</a:t>
              </a:r>
              <a:r>
                <a:rPr kumimoji="1" lang="ja-JP" altLang="en-US" sz="3600" dirty="0">
                  <a:latin typeface="HGｺﾞｼｯｸE" panose="020B0909000000000000" pitchFamily="49" charset="-128"/>
                  <a:ea typeface="HGｺﾞｼｯｸE" panose="020B0909000000000000" pitchFamily="49" charset="-128"/>
                </a:rPr>
                <a:t>看護研究会</a:t>
              </a:r>
              <a:endParaRPr kumimoji="1" lang="en-US" altLang="ja-JP" sz="3600" dirty="0">
                <a:latin typeface="HGｺﾞｼｯｸE" panose="020B0909000000000000" pitchFamily="49" charset="-128"/>
                <a:ea typeface="HGｺﾞｼｯｸE" panose="020B0909000000000000" pitchFamily="49" charset="-128"/>
              </a:endParaRPr>
            </a:p>
            <a:p>
              <a:endParaRPr kumimoji="1" lang="en-US" altLang="ja-JP" sz="2400" dirty="0">
                <a:latin typeface="HGｺﾞｼｯｸE" panose="020B0909000000000000" pitchFamily="49" charset="-128"/>
                <a:ea typeface="HGｺﾞｼｯｸE" panose="020B0909000000000000" pitchFamily="49" charset="-128"/>
              </a:endParaRPr>
            </a:p>
            <a:p>
              <a:endParaRPr kumimoji="1" lang="en-US" altLang="ja-JP" sz="2400" dirty="0">
                <a:latin typeface="HGｺﾞｼｯｸE" panose="020B0909000000000000" pitchFamily="49" charset="-128"/>
                <a:ea typeface="HGｺﾞｼｯｸE" panose="020B0909000000000000" pitchFamily="49" charset="-128"/>
              </a:endParaRPr>
            </a:p>
            <a:p>
              <a:endParaRPr kumimoji="1" lang="en-US" altLang="ja-JP" sz="2400" dirty="0">
                <a:latin typeface="HGｺﾞｼｯｸE" panose="020B0909000000000000" pitchFamily="49" charset="-128"/>
                <a:ea typeface="HGｺﾞｼｯｸE" panose="020B0909000000000000" pitchFamily="49" charset="-128"/>
              </a:endParaRPr>
            </a:p>
            <a:p>
              <a:endParaRPr kumimoji="1" lang="en-US" altLang="ja-JP" sz="2400" dirty="0">
                <a:latin typeface="HGｺﾞｼｯｸE" panose="020B0909000000000000" pitchFamily="49" charset="-128"/>
                <a:ea typeface="HGｺﾞｼｯｸE" panose="020B0909000000000000" pitchFamily="49" charset="-128"/>
              </a:endParaRPr>
            </a:p>
            <a:p>
              <a:endParaRPr kumimoji="1" lang="en-US" altLang="ja-JP" sz="2400" dirty="0">
                <a:latin typeface="HGｺﾞｼｯｸE" panose="020B0909000000000000" pitchFamily="49" charset="-128"/>
                <a:ea typeface="HGｺﾞｼｯｸE" panose="020B0909000000000000" pitchFamily="49" charset="-128"/>
              </a:endParaRPr>
            </a:p>
            <a:p>
              <a:endParaRPr kumimoji="1" lang="en-US" altLang="ja-JP" sz="3200" i="1" dirty="0">
                <a:latin typeface="HGｺﾞｼｯｸE" panose="020B0909000000000000" pitchFamily="49" charset="-128"/>
                <a:ea typeface="HGｺﾞｼｯｸE" panose="020B0909000000000000" pitchFamily="49" charset="-128"/>
              </a:endParaRPr>
            </a:p>
            <a:p>
              <a:endParaRPr kumimoji="1" lang="en-US" altLang="ja-JP" sz="2400" dirty="0">
                <a:latin typeface="HGｺﾞｼｯｸE" panose="020B0909000000000000" pitchFamily="49" charset="-128"/>
                <a:ea typeface="HGｺﾞｼｯｸE" panose="020B0909000000000000" pitchFamily="49" charset="-128"/>
              </a:endParaRPr>
            </a:p>
            <a:p>
              <a:endParaRPr kumimoji="1" lang="en-US" altLang="ja-JP" sz="2400" dirty="0">
                <a:latin typeface="HGｺﾞｼｯｸE" panose="020B0909000000000000" pitchFamily="49" charset="-128"/>
                <a:ea typeface="HGｺﾞｼｯｸE" panose="020B0909000000000000" pitchFamily="49" charset="-128"/>
              </a:endParaRPr>
            </a:p>
            <a:p>
              <a:pPr algn="ctr"/>
              <a:r>
                <a:rPr kumimoji="1" lang="ja-JP" altLang="en-US" sz="2800" dirty="0">
                  <a:latin typeface="HGｺﾞｼｯｸE" panose="020B0909000000000000" pitchFamily="49" charset="-128"/>
                  <a:ea typeface="HGｺﾞｼｯｸE" panose="020B0909000000000000" pitchFamily="49" charset="-128"/>
                </a:rPr>
                <a:t>演題発表に関連し、開示すべき</a:t>
              </a:r>
              <a:r>
                <a:rPr kumimoji="1" lang="en-US" altLang="ja-JP" sz="2800" dirty="0">
                  <a:latin typeface="HGｺﾞｼｯｸE" panose="020B0909000000000000" pitchFamily="49" charset="-128"/>
                  <a:ea typeface="HGｺﾞｼｯｸE" panose="020B0909000000000000" pitchFamily="49" charset="-128"/>
                </a:rPr>
                <a:t>COI</a:t>
              </a:r>
              <a:r>
                <a:rPr kumimoji="1" lang="ja-JP" altLang="en-US" sz="2800" dirty="0">
                  <a:latin typeface="HGｺﾞｼｯｸE" panose="020B0909000000000000" pitchFamily="49" charset="-128"/>
                  <a:ea typeface="HGｺﾞｼｯｸE" panose="020B0909000000000000" pitchFamily="49" charset="-128"/>
                </a:rPr>
                <a:t>関係にある</a:t>
              </a:r>
              <a:endParaRPr kumimoji="1" lang="en-US" altLang="ja-JP" sz="2800" dirty="0">
                <a:latin typeface="HGｺﾞｼｯｸE" panose="020B0909000000000000" pitchFamily="49" charset="-128"/>
                <a:ea typeface="HGｺﾞｼｯｸE" panose="020B0909000000000000" pitchFamily="49" charset="-128"/>
              </a:endParaRPr>
            </a:p>
            <a:p>
              <a:r>
                <a:rPr kumimoji="1" lang="ja-JP" altLang="en-US" sz="2800" dirty="0">
                  <a:latin typeface="HGｺﾞｼｯｸE" panose="020B0909000000000000" pitchFamily="49" charset="-128"/>
                  <a:ea typeface="HGｺﾞｼｯｸE" panose="020B0909000000000000" pitchFamily="49" charset="-128"/>
                </a:rPr>
                <a:t>　 企業などはありません。</a:t>
              </a:r>
              <a:endParaRPr kumimoji="1" lang="en-US" altLang="ja-JP" sz="2800" dirty="0">
                <a:latin typeface="HGｺﾞｼｯｸE" panose="020B0909000000000000" pitchFamily="49" charset="-128"/>
                <a:ea typeface="HGｺﾞｼｯｸE" panose="020B0909000000000000" pitchFamily="49" charset="-128"/>
              </a:endParaRPr>
            </a:p>
          </p:txBody>
        </p:sp>
        <p:sp>
          <p:nvSpPr>
            <p:cNvPr id="6" name="正方形/長方形 5">
              <a:extLst>
                <a:ext uri="{FF2B5EF4-FFF2-40B4-BE49-F238E27FC236}">
                  <a16:creationId xmlns:a16="http://schemas.microsoft.com/office/drawing/2014/main" id="{427451BC-923F-0258-6A80-7B55149F9676}"/>
                </a:ext>
              </a:extLst>
            </p:cNvPr>
            <p:cNvSpPr/>
            <p:nvPr/>
          </p:nvSpPr>
          <p:spPr>
            <a:xfrm>
              <a:off x="546319" y="2771775"/>
              <a:ext cx="7872412" cy="1878805"/>
            </a:xfrm>
            <a:prstGeom prst="rect">
              <a:avLst/>
            </a:prstGeom>
            <a:solidFill>
              <a:srgbClr val="00206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4400" dirty="0">
                  <a:latin typeface="HGｺﾞｼｯｸE" panose="020B0909000000000000" pitchFamily="49" charset="-128"/>
                  <a:ea typeface="HGｺﾞｼｯｸE" panose="020B0909000000000000" pitchFamily="49" charset="-128"/>
                </a:rPr>
                <a:t>発表者の</a:t>
              </a:r>
              <a:r>
                <a:rPr kumimoji="1" lang="en-US" altLang="ja-JP" sz="4400" dirty="0">
                  <a:latin typeface="HGｺﾞｼｯｸE" panose="020B0909000000000000" pitchFamily="49" charset="-128"/>
                  <a:ea typeface="HGｺﾞｼｯｸE" panose="020B0909000000000000" pitchFamily="49" charset="-128"/>
                </a:rPr>
                <a:t>COI</a:t>
              </a:r>
              <a:r>
                <a:rPr kumimoji="1" lang="ja-JP" altLang="en-US" sz="4400" dirty="0">
                  <a:latin typeface="HGｺﾞｼｯｸE" panose="020B0909000000000000" pitchFamily="49" charset="-128"/>
                  <a:ea typeface="HGｺﾞｼｯｸE" panose="020B0909000000000000" pitchFamily="49" charset="-128"/>
                </a:rPr>
                <a:t>開示</a:t>
              </a:r>
              <a:endParaRPr kumimoji="1" lang="en-US" altLang="ja-JP" sz="4400" dirty="0">
                <a:latin typeface="HGｺﾞｼｯｸE" panose="020B0909000000000000" pitchFamily="49" charset="-128"/>
                <a:ea typeface="HGｺﾞｼｯｸE" panose="020B0909000000000000" pitchFamily="49" charset="-128"/>
              </a:endParaRPr>
            </a:p>
            <a:p>
              <a:pPr algn="ctr"/>
              <a:endParaRPr kumimoji="1" lang="en-US" altLang="ja-JP" sz="1600" dirty="0">
                <a:latin typeface="HGｺﾞｼｯｸE" panose="020B0909000000000000" pitchFamily="49" charset="-128"/>
                <a:ea typeface="HGｺﾞｼｯｸE" panose="020B0909000000000000" pitchFamily="49" charset="-128"/>
              </a:endParaRPr>
            </a:p>
            <a:p>
              <a:pPr algn="ctr"/>
              <a:r>
                <a:rPr kumimoji="1" lang="ja-JP" altLang="en-US" sz="4000" i="1" dirty="0">
                  <a:latin typeface="HGｺﾞｼｯｸE" panose="020B0909000000000000" pitchFamily="49" charset="-128"/>
                  <a:ea typeface="HGｺﾞｼｯｸE" panose="020B0909000000000000" pitchFamily="49" charset="-128"/>
                </a:rPr>
                <a:t>筆頭発表者名：○○　○○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404637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F2A83A58-3414-2369-4A72-FFE6DE7E427C}"/>
              </a:ext>
            </a:extLst>
          </p:cNvPr>
          <p:cNvSpPr txBox="1"/>
          <p:nvPr/>
        </p:nvSpPr>
        <p:spPr>
          <a:xfrm>
            <a:off x="142875" y="200025"/>
            <a:ext cx="43396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400" dirty="0">
                <a:latin typeface="HGｺﾞｼｯｸE" panose="020B0909000000000000" pitchFamily="49" charset="-128"/>
                <a:ea typeface="HGｺﾞｼｯｸE" panose="020B0909000000000000" pitchFamily="49" charset="-128"/>
              </a:rPr>
              <a:t>申告すべき</a:t>
            </a:r>
            <a:r>
              <a:rPr kumimoji="1" lang="en-US" altLang="ja-JP" sz="2400" dirty="0">
                <a:latin typeface="HGｺﾞｼｯｸE" panose="020B0909000000000000" pitchFamily="49" charset="-128"/>
                <a:ea typeface="HGｺﾞｼｯｸE" panose="020B0909000000000000" pitchFamily="49" charset="-128"/>
              </a:rPr>
              <a:t>COI</a:t>
            </a:r>
            <a:r>
              <a:rPr kumimoji="1" lang="ja-JP" altLang="en-US" sz="2400" dirty="0">
                <a:latin typeface="HGｺﾞｼｯｸE" panose="020B0909000000000000" pitchFamily="49" charset="-128"/>
                <a:ea typeface="HGｺﾞｼｯｸE" panose="020B0909000000000000" pitchFamily="49" charset="-128"/>
              </a:rPr>
              <a:t>状態がある場合</a:t>
            </a: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823CD393-455E-0429-9AD0-430FC8010160}"/>
              </a:ext>
            </a:extLst>
          </p:cNvPr>
          <p:cNvGrpSpPr/>
          <p:nvPr/>
        </p:nvGrpSpPr>
        <p:grpSpPr>
          <a:xfrm>
            <a:off x="350044" y="739913"/>
            <a:ext cx="8443912" cy="6001643"/>
            <a:chOff x="350044" y="739913"/>
            <a:chExt cx="8443912" cy="6001643"/>
          </a:xfrm>
        </p:grpSpPr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15C8AAA0-5CE2-1871-CBF8-3FABC9858628}"/>
                </a:ext>
              </a:extLst>
            </p:cNvPr>
            <p:cNvSpPr txBox="1"/>
            <p:nvPr/>
          </p:nvSpPr>
          <p:spPr>
            <a:xfrm>
              <a:off x="350044" y="739913"/>
              <a:ext cx="8443912" cy="6001643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endParaRPr kumimoji="1" lang="en-US" altLang="ja-JP" sz="1400" dirty="0">
                <a:latin typeface="HGｺﾞｼｯｸE" panose="020B0909000000000000" pitchFamily="49" charset="-128"/>
                <a:ea typeface="HGｺﾞｼｯｸE" panose="020B0909000000000000" pitchFamily="49" charset="-128"/>
              </a:endParaRPr>
            </a:p>
            <a:p>
              <a:pPr algn="ctr"/>
              <a:r>
                <a:rPr kumimoji="1" lang="ja-JP" altLang="en-US" sz="2800" dirty="0">
                  <a:latin typeface="HGｺﾞｼｯｸE" panose="020B0909000000000000" pitchFamily="49" charset="-128"/>
                  <a:ea typeface="HGｺﾞｼｯｸE" panose="020B0909000000000000" pitchFamily="49" charset="-128"/>
                </a:rPr>
                <a:t>日本腎不全看護学会（地区単位</a:t>
              </a:r>
              <a:r>
                <a:rPr kumimoji="1" lang="en-US" altLang="ja-JP" sz="2800" dirty="0">
                  <a:latin typeface="HGｺﾞｼｯｸE" panose="020B0909000000000000" pitchFamily="49" charset="-128"/>
                  <a:ea typeface="HGｺﾞｼｯｸE" panose="020B0909000000000000" pitchFamily="49" charset="-128"/>
                </a:rPr>
                <a:t>CKDLN</a:t>
              </a:r>
              <a:r>
                <a:rPr kumimoji="1" lang="ja-JP" altLang="en-US" sz="2800" dirty="0">
                  <a:latin typeface="HGｺﾞｼｯｸE" panose="020B0909000000000000" pitchFamily="49" charset="-128"/>
                  <a:ea typeface="HGｺﾞｼｯｸE" panose="020B0909000000000000" pitchFamily="49" charset="-128"/>
                </a:rPr>
                <a:t>看護研究会）</a:t>
              </a:r>
              <a:endParaRPr kumimoji="1" lang="en-US" altLang="ja-JP" sz="2800" dirty="0">
                <a:latin typeface="HGｺﾞｼｯｸE" panose="020B0909000000000000" pitchFamily="49" charset="-128"/>
                <a:ea typeface="HGｺﾞｼｯｸE" panose="020B0909000000000000" pitchFamily="49" charset="-128"/>
              </a:endParaRPr>
            </a:p>
            <a:p>
              <a:pPr algn="ctr"/>
              <a:endParaRPr kumimoji="1" lang="en-US" altLang="ja-JP" sz="1000" dirty="0">
                <a:latin typeface="HGｺﾞｼｯｸE" panose="020B0909000000000000" pitchFamily="49" charset="-128"/>
                <a:ea typeface="HGｺﾞｼｯｸE" panose="020B0909000000000000" pitchFamily="49" charset="-128"/>
              </a:endParaRPr>
            </a:p>
            <a:p>
              <a:pPr algn="ctr"/>
              <a:r>
                <a:rPr kumimoji="1" lang="ja-JP" altLang="en-US" sz="3600">
                  <a:latin typeface="HGｺﾞｼｯｸE" panose="020B0909000000000000" pitchFamily="49" charset="-128"/>
                  <a:ea typeface="HGｺﾞｼｯｸE" panose="020B0909000000000000" pitchFamily="49" charset="-128"/>
                </a:rPr>
                <a:t>第</a:t>
              </a:r>
              <a:r>
                <a:rPr kumimoji="1" lang="ja-JP" altLang="en-US" sz="3600" dirty="0">
                  <a:latin typeface="HGｺﾞｼｯｸE" panose="020B0909000000000000" pitchFamily="49" charset="-128"/>
                  <a:ea typeface="HGｺﾞｼｯｸE" panose="020B0909000000000000" pitchFamily="49" charset="-128"/>
                </a:rPr>
                <a:t>７</a:t>
              </a:r>
              <a:r>
                <a:rPr kumimoji="1" lang="ja-JP" altLang="en-US" sz="3600">
                  <a:latin typeface="HGｺﾞｼｯｸE" panose="020B0909000000000000" pitchFamily="49" charset="-128"/>
                  <a:ea typeface="HGｺﾞｼｯｸE" panose="020B0909000000000000" pitchFamily="49" charset="-128"/>
                </a:rPr>
                <a:t>回</a:t>
              </a:r>
              <a:r>
                <a:rPr kumimoji="1" lang="ja-JP" altLang="en-US" sz="3600" dirty="0">
                  <a:latin typeface="HGｺﾞｼｯｸE" panose="020B0909000000000000" pitchFamily="49" charset="-128"/>
                  <a:ea typeface="HGｺﾞｼｯｸE" panose="020B0909000000000000" pitchFamily="49" charset="-128"/>
                </a:rPr>
                <a:t>九州</a:t>
              </a:r>
              <a:r>
                <a:rPr kumimoji="1" lang="en-US" altLang="ja-JP" sz="3600" dirty="0">
                  <a:latin typeface="HGｺﾞｼｯｸE" panose="020B0909000000000000" pitchFamily="49" charset="-128"/>
                  <a:ea typeface="HGｺﾞｼｯｸE" panose="020B0909000000000000" pitchFamily="49" charset="-128"/>
                </a:rPr>
                <a:t>CKD</a:t>
              </a:r>
              <a:r>
                <a:rPr kumimoji="1" lang="ja-JP" altLang="en-US" sz="3600" dirty="0">
                  <a:latin typeface="HGｺﾞｼｯｸE" panose="020B0909000000000000" pitchFamily="49" charset="-128"/>
                  <a:ea typeface="HGｺﾞｼｯｸE" panose="020B0909000000000000" pitchFamily="49" charset="-128"/>
                </a:rPr>
                <a:t>看護研究会</a:t>
              </a:r>
              <a:endParaRPr kumimoji="1" lang="en-US" altLang="ja-JP" sz="3600" dirty="0">
                <a:latin typeface="HGｺﾞｼｯｸE" panose="020B0909000000000000" pitchFamily="49" charset="-128"/>
                <a:ea typeface="HGｺﾞｼｯｸE" panose="020B0909000000000000" pitchFamily="49" charset="-128"/>
              </a:endParaRPr>
            </a:p>
            <a:p>
              <a:endParaRPr kumimoji="1" lang="en-US" altLang="ja-JP" sz="2400" dirty="0">
                <a:latin typeface="HGｺﾞｼｯｸE" panose="020B0909000000000000" pitchFamily="49" charset="-128"/>
                <a:ea typeface="HGｺﾞｼｯｸE" panose="020B0909000000000000" pitchFamily="49" charset="-128"/>
              </a:endParaRPr>
            </a:p>
            <a:p>
              <a:endParaRPr kumimoji="1" lang="en-US" altLang="ja-JP" sz="2400" dirty="0">
                <a:latin typeface="HGｺﾞｼｯｸE" panose="020B0909000000000000" pitchFamily="49" charset="-128"/>
                <a:ea typeface="HGｺﾞｼｯｸE" panose="020B0909000000000000" pitchFamily="49" charset="-128"/>
              </a:endParaRPr>
            </a:p>
            <a:p>
              <a:endParaRPr kumimoji="1" lang="en-US" altLang="ja-JP" sz="2400" dirty="0">
                <a:latin typeface="HGｺﾞｼｯｸE" panose="020B0909000000000000" pitchFamily="49" charset="-128"/>
                <a:ea typeface="HGｺﾞｼｯｸE" panose="020B0909000000000000" pitchFamily="49" charset="-128"/>
              </a:endParaRPr>
            </a:p>
            <a:p>
              <a:endParaRPr kumimoji="1" lang="en-US" altLang="ja-JP" sz="2400" dirty="0">
                <a:latin typeface="HGｺﾞｼｯｸE" panose="020B0909000000000000" pitchFamily="49" charset="-128"/>
                <a:ea typeface="HGｺﾞｼｯｸE" panose="020B0909000000000000" pitchFamily="49" charset="-128"/>
              </a:endParaRPr>
            </a:p>
            <a:p>
              <a:endParaRPr kumimoji="1" lang="en-US" altLang="ja-JP" sz="2400" dirty="0">
                <a:latin typeface="HGｺﾞｼｯｸE" panose="020B0909000000000000" pitchFamily="49" charset="-128"/>
                <a:ea typeface="HGｺﾞｼｯｸE" panose="020B0909000000000000" pitchFamily="49" charset="-128"/>
              </a:endParaRPr>
            </a:p>
            <a:p>
              <a:pPr algn="ctr"/>
              <a:endParaRPr kumimoji="1" lang="en-US" altLang="ja-JP" sz="3200" i="1" dirty="0">
                <a:latin typeface="HGｺﾞｼｯｸE" panose="020B0909000000000000" pitchFamily="49" charset="-128"/>
                <a:ea typeface="HGｺﾞｼｯｸE" panose="020B0909000000000000" pitchFamily="49" charset="-128"/>
              </a:endParaRPr>
            </a:p>
            <a:p>
              <a:r>
                <a:rPr kumimoji="1" lang="ja-JP" altLang="en-US" sz="2400" dirty="0">
                  <a:latin typeface="HGｺﾞｼｯｸE" panose="020B0909000000000000" pitchFamily="49" charset="-128"/>
                  <a:ea typeface="HGｺﾞｼｯｸE" panose="020B0909000000000000" pitchFamily="49" charset="-128"/>
                </a:rPr>
                <a:t>演題発表に関連し、開示すべき</a:t>
              </a:r>
              <a:r>
                <a:rPr kumimoji="1" lang="en-US" altLang="ja-JP" sz="2400" dirty="0">
                  <a:latin typeface="HGｺﾞｼｯｸE" panose="020B0909000000000000" pitchFamily="49" charset="-128"/>
                  <a:ea typeface="HGｺﾞｼｯｸE" panose="020B0909000000000000" pitchFamily="49" charset="-128"/>
                </a:rPr>
                <a:t>COI</a:t>
              </a:r>
              <a:r>
                <a:rPr kumimoji="1" lang="ja-JP" altLang="en-US" sz="2400" dirty="0">
                  <a:latin typeface="HGｺﾞｼｯｸE" panose="020B0909000000000000" pitchFamily="49" charset="-128"/>
                  <a:ea typeface="HGｺﾞｼｯｸE" panose="020B0909000000000000" pitchFamily="49" charset="-128"/>
                </a:rPr>
                <a:t>関係にある企業として、</a:t>
              </a:r>
              <a:endParaRPr kumimoji="1" lang="en-US" altLang="ja-JP" sz="2400" dirty="0">
                <a:latin typeface="HGｺﾞｼｯｸE" panose="020B0909000000000000" pitchFamily="49" charset="-128"/>
                <a:ea typeface="HGｺﾞｼｯｸE" panose="020B0909000000000000" pitchFamily="49" charset="-128"/>
              </a:endParaRPr>
            </a:p>
            <a:p>
              <a:r>
                <a:rPr kumimoji="1" lang="ja-JP" altLang="en-US" sz="2400" dirty="0">
                  <a:latin typeface="HGｺﾞｼｯｸE" panose="020B0909000000000000" pitchFamily="49" charset="-128"/>
                  <a:ea typeface="HGｺﾞｼｯｸE" panose="020B0909000000000000" pitchFamily="49" charset="-128"/>
                </a:rPr>
                <a:t>①講演料：</a:t>
              </a:r>
              <a:endParaRPr kumimoji="1" lang="en-US" altLang="ja-JP" sz="2400" dirty="0">
                <a:latin typeface="HGｺﾞｼｯｸE" panose="020B0909000000000000" pitchFamily="49" charset="-128"/>
                <a:ea typeface="HGｺﾞｼｯｸE" panose="020B0909000000000000" pitchFamily="49" charset="-128"/>
              </a:endParaRPr>
            </a:p>
            <a:p>
              <a:r>
                <a:rPr kumimoji="1" lang="ja-JP" altLang="en-US" sz="2400" dirty="0">
                  <a:latin typeface="HGｺﾞｼｯｸE" panose="020B0909000000000000" pitchFamily="49" charset="-128"/>
                  <a:ea typeface="HGｺﾞｼｯｸE" panose="020B0909000000000000" pitchFamily="49" charset="-128"/>
                </a:rPr>
                <a:t>②原稿料：</a:t>
              </a:r>
              <a:endParaRPr kumimoji="1" lang="en-US" altLang="ja-JP" sz="2400" dirty="0">
                <a:latin typeface="HGｺﾞｼｯｸE" panose="020B0909000000000000" pitchFamily="49" charset="-128"/>
                <a:ea typeface="HGｺﾞｼｯｸE" panose="020B0909000000000000" pitchFamily="49" charset="-128"/>
              </a:endParaRPr>
            </a:p>
            <a:p>
              <a:r>
                <a:rPr kumimoji="1" lang="ja-JP" altLang="en-US" sz="2400" dirty="0">
                  <a:latin typeface="HGｺﾞｼｯｸE" panose="020B0909000000000000" pitchFamily="49" charset="-128"/>
                  <a:ea typeface="HGｺﾞｼｯｸE" panose="020B0909000000000000" pitchFamily="49" charset="-128"/>
                </a:rPr>
                <a:t>③受託研究・共同研究費：</a:t>
              </a:r>
              <a:endParaRPr kumimoji="1" lang="en-US" altLang="ja-JP" sz="2400" dirty="0">
                <a:latin typeface="HGｺﾞｼｯｸE" panose="020B0909000000000000" pitchFamily="49" charset="-128"/>
                <a:ea typeface="HGｺﾞｼｯｸE" panose="020B0909000000000000" pitchFamily="49" charset="-128"/>
              </a:endParaRPr>
            </a:p>
            <a:p>
              <a:r>
                <a:rPr kumimoji="1" lang="ja-JP" altLang="en-US" sz="2400" dirty="0">
                  <a:latin typeface="HGｺﾞｼｯｸE" panose="020B0909000000000000" pitchFamily="49" charset="-128"/>
                  <a:ea typeface="HGｺﾞｼｯｸE" panose="020B0909000000000000" pitchFamily="49" charset="-128"/>
                </a:rPr>
                <a:t>④奨学寄附金：</a:t>
              </a:r>
              <a:endParaRPr kumimoji="1" lang="en-US" altLang="ja-JP" sz="2400" dirty="0">
                <a:latin typeface="HGｺﾞｼｯｸE" panose="020B0909000000000000" pitchFamily="49" charset="-128"/>
                <a:ea typeface="HGｺﾞｼｯｸE" panose="020B0909000000000000" pitchFamily="49" charset="-128"/>
              </a:endParaRPr>
            </a:p>
            <a:p>
              <a:r>
                <a:rPr kumimoji="1" lang="ja-JP" altLang="en-US" sz="2400" dirty="0">
                  <a:latin typeface="HGｺﾞｼｯｸE" panose="020B0909000000000000" pitchFamily="49" charset="-128"/>
                  <a:ea typeface="HGｺﾞｼｯｸE" panose="020B0909000000000000" pitchFamily="49" charset="-128"/>
                </a:rPr>
                <a:t>⑤贈答品などの報酬：</a:t>
              </a:r>
              <a:endParaRPr kumimoji="1" lang="en-US" altLang="ja-JP" sz="2400" dirty="0">
                <a:latin typeface="HGｺﾞｼｯｸE" panose="020B0909000000000000" pitchFamily="49" charset="-128"/>
                <a:ea typeface="HGｺﾞｼｯｸE" panose="020B0909000000000000" pitchFamily="49" charset="-128"/>
              </a:endParaRPr>
            </a:p>
          </p:txBody>
        </p:sp>
        <p:sp>
          <p:nvSpPr>
            <p:cNvPr id="2" name="正方形/長方形 1">
              <a:extLst>
                <a:ext uri="{FF2B5EF4-FFF2-40B4-BE49-F238E27FC236}">
                  <a16:creationId xmlns:a16="http://schemas.microsoft.com/office/drawing/2014/main" id="{F7E81276-81FE-A7F5-84FF-EF086C8AFAC8}"/>
                </a:ext>
              </a:extLst>
            </p:cNvPr>
            <p:cNvSpPr/>
            <p:nvPr/>
          </p:nvSpPr>
          <p:spPr>
            <a:xfrm>
              <a:off x="635794" y="2328863"/>
              <a:ext cx="7872412" cy="1878805"/>
            </a:xfrm>
            <a:prstGeom prst="rect">
              <a:avLst/>
            </a:prstGeom>
            <a:solidFill>
              <a:srgbClr val="00206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4400" dirty="0">
                  <a:latin typeface="HGｺﾞｼｯｸE" panose="020B0909000000000000" pitchFamily="49" charset="-128"/>
                  <a:ea typeface="HGｺﾞｼｯｸE" panose="020B0909000000000000" pitchFamily="49" charset="-128"/>
                </a:rPr>
                <a:t>発表者の</a:t>
              </a:r>
              <a:r>
                <a:rPr kumimoji="1" lang="en-US" altLang="ja-JP" sz="4400" dirty="0">
                  <a:latin typeface="HGｺﾞｼｯｸE" panose="020B0909000000000000" pitchFamily="49" charset="-128"/>
                  <a:ea typeface="HGｺﾞｼｯｸE" panose="020B0909000000000000" pitchFamily="49" charset="-128"/>
                </a:rPr>
                <a:t>COI</a:t>
              </a:r>
              <a:r>
                <a:rPr kumimoji="1" lang="ja-JP" altLang="en-US" sz="4400" dirty="0">
                  <a:latin typeface="HGｺﾞｼｯｸE" panose="020B0909000000000000" pitchFamily="49" charset="-128"/>
                  <a:ea typeface="HGｺﾞｼｯｸE" panose="020B0909000000000000" pitchFamily="49" charset="-128"/>
                </a:rPr>
                <a:t>開示</a:t>
              </a:r>
              <a:endParaRPr kumimoji="1" lang="en-US" altLang="ja-JP" sz="4400" dirty="0">
                <a:latin typeface="HGｺﾞｼｯｸE" panose="020B0909000000000000" pitchFamily="49" charset="-128"/>
                <a:ea typeface="HGｺﾞｼｯｸE" panose="020B0909000000000000" pitchFamily="49" charset="-128"/>
              </a:endParaRPr>
            </a:p>
            <a:p>
              <a:pPr algn="ctr"/>
              <a:endParaRPr kumimoji="1" lang="en-US" altLang="ja-JP" sz="1600" dirty="0">
                <a:latin typeface="HGｺﾞｼｯｸE" panose="020B0909000000000000" pitchFamily="49" charset="-128"/>
                <a:ea typeface="HGｺﾞｼｯｸE" panose="020B0909000000000000" pitchFamily="49" charset="-128"/>
              </a:endParaRPr>
            </a:p>
            <a:p>
              <a:pPr algn="ctr"/>
              <a:r>
                <a:rPr kumimoji="1" lang="ja-JP" altLang="en-US" sz="4000" i="1" dirty="0">
                  <a:latin typeface="HGｺﾞｼｯｸE" panose="020B0909000000000000" pitchFamily="49" charset="-128"/>
                  <a:ea typeface="HGｺﾞｼｯｸE" panose="020B0909000000000000" pitchFamily="49" charset="-128"/>
                </a:rPr>
                <a:t>筆頭発表者名：○○　○○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613348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27</TotalTime>
  <Words>162</Words>
  <Application>Microsoft Office PowerPoint</Application>
  <PresentationFormat>画面に合わせる (4:3)</PresentationFormat>
  <Paragraphs>43</Paragraphs>
  <Slides>3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</vt:i4>
      </vt:variant>
    </vt:vector>
  </HeadingPairs>
  <TitlesOfParts>
    <vt:vector size="8" baseType="lpstr">
      <vt:lpstr>HGｺﾞｼｯｸE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阿部 利恵</dc:creator>
  <cp:lastModifiedBy>鈴鹿 綾子</cp:lastModifiedBy>
  <cp:revision>3</cp:revision>
  <dcterms:created xsi:type="dcterms:W3CDTF">2022-08-03T02:37:03Z</dcterms:created>
  <dcterms:modified xsi:type="dcterms:W3CDTF">2026-09-24T01:00:29Z</dcterms:modified>
</cp:coreProperties>
</file>