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01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08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4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56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1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38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95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8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5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26DA-92EA-4537-B4FA-23A22D912F08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4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A35FF8-8796-2E6B-CBED-DEA38CD364EC}"/>
              </a:ext>
            </a:extLst>
          </p:cNvPr>
          <p:cNvSpPr txBox="1"/>
          <p:nvPr/>
        </p:nvSpPr>
        <p:spPr>
          <a:xfrm>
            <a:off x="324683" y="1281768"/>
            <a:ext cx="849463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発表に関する利益相反についての情報開示をお願いします。</a:t>
            </a:r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ポスターの冒頭に開示してください。</a:t>
            </a:r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スライド例をコピーしてご使用いただけます。</a:t>
            </a:r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kumimoji="1" lang="en-US" altLang="ja-JP" sz="20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061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A83A58-3414-2369-4A72-FFE6DE7E427C}"/>
              </a:ext>
            </a:extLst>
          </p:cNvPr>
          <p:cNvSpPr txBox="1"/>
          <p:nvPr/>
        </p:nvSpPr>
        <p:spPr>
          <a:xfrm>
            <a:off x="142875" y="200025"/>
            <a:ext cx="433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申告すべき</a:t>
            </a:r>
            <a:r>
              <a: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COI</a:t>
            </a:r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状態がない場合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08D3FCF-DEF0-E2AF-C5F0-300482C9BC40}"/>
              </a:ext>
            </a:extLst>
          </p:cNvPr>
          <p:cNvGrpSpPr/>
          <p:nvPr/>
        </p:nvGrpSpPr>
        <p:grpSpPr>
          <a:xfrm>
            <a:off x="350044" y="968514"/>
            <a:ext cx="8443912" cy="5386090"/>
            <a:chOff x="350044" y="968514"/>
            <a:chExt cx="8443912" cy="5386090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15C8AAA0-5CE2-1871-CBF8-3FABC9858628}"/>
                </a:ext>
              </a:extLst>
            </p:cNvPr>
            <p:cNvSpPr txBox="1"/>
            <p:nvPr/>
          </p:nvSpPr>
          <p:spPr>
            <a:xfrm>
              <a:off x="350044" y="968514"/>
              <a:ext cx="8443912" cy="53860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1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日本腎不全看護学会（地区単位</a:t>
              </a:r>
              <a:r>
                <a:rPr kumimoji="1" lang="en-US" altLang="ja-JP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CKDLN</a:t>
              </a:r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看護研究会）</a:t>
              </a:r>
              <a:endParaRPr kumimoji="1" lang="en-US" altLang="ja-JP" sz="28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10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第</a:t>
              </a:r>
              <a:r>
                <a:rPr kumimoji="1" lang="en-US" altLang="ja-JP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5</a:t>
              </a:r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回九州</a:t>
              </a:r>
              <a:r>
                <a:rPr kumimoji="1" lang="en-US" altLang="ja-JP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CKD</a:t>
              </a:r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看護研究会</a:t>
              </a:r>
              <a:endParaRPr kumimoji="1" lang="en-US" altLang="ja-JP" sz="36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3200" i="1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演題発表に関連し、開示すべき</a:t>
              </a:r>
              <a:r>
                <a:rPr kumimoji="1" lang="en-US" altLang="ja-JP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COI</a:t>
              </a:r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関係にある</a:t>
              </a:r>
              <a:endParaRPr kumimoji="1" lang="en-US" altLang="ja-JP" sz="28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 企業などはありません。</a:t>
              </a:r>
              <a:endParaRPr kumimoji="1" lang="en-US" altLang="ja-JP" sz="28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27451BC-923F-0258-6A80-7B55149F9676}"/>
                </a:ext>
              </a:extLst>
            </p:cNvPr>
            <p:cNvSpPr/>
            <p:nvPr/>
          </p:nvSpPr>
          <p:spPr>
            <a:xfrm>
              <a:off x="546319" y="2771775"/>
              <a:ext cx="7872412" cy="1878805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発表者の</a:t>
              </a:r>
              <a:r>
                <a:rPr kumimoji="1" lang="en-US" altLang="ja-JP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COI</a:t>
              </a:r>
              <a:r>
                <a:rPr kumimoji="1" lang="ja-JP" altLang="en-US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開示</a:t>
              </a:r>
              <a:endParaRPr kumimoji="1" lang="en-US" altLang="ja-JP" sz="4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16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4000" i="1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筆頭発表者名：○○　○○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046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A83A58-3414-2369-4A72-FFE6DE7E427C}"/>
              </a:ext>
            </a:extLst>
          </p:cNvPr>
          <p:cNvSpPr txBox="1"/>
          <p:nvPr/>
        </p:nvSpPr>
        <p:spPr>
          <a:xfrm>
            <a:off x="142875" y="200025"/>
            <a:ext cx="433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申告すべき</a:t>
            </a:r>
            <a:r>
              <a: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COI</a:t>
            </a:r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状態がある場合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23CD393-455E-0429-9AD0-430FC8010160}"/>
              </a:ext>
            </a:extLst>
          </p:cNvPr>
          <p:cNvGrpSpPr/>
          <p:nvPr/>
        </p:nvGrpSpPr>
        <p:grpSpPr>
          <a:xfrm>
            <a:off x="350044" y="739913"/>
            <a:ext cx="8443912" cy="6001643"/>
            <a:chOff x="350044" y="739913"/>
            <a:chExt cx="8443912" cy="6001643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15C8AAA0-5CE2-1871-CBF8-3FABC9858628}"/>
                </a:ext>
              </a:extLst>
            </p:cNvPr>
            <p:cNvSpPr txBox="1"/>
            <p:nvPr/>
          </p:nvSpPr>
          <p:spPr>
            <a:xfrm>
              <a:off x="350044" y="739913"/>
              <a:ext cx="8443912" cy="60016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1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日本腎不全看護学会（地区単位</a:t>
              </a:r>
              <a:r>
                <a:rPr kumimoji="1" lang="en-US" altLang="ja-JP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CKDLN</a:t>
              </a:r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看護研究会）</a:t>
              </a:r>
              <a:endParaRPr kumimoji="1" lang="en-US" altLang="ja-JP" sz="28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10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第</a:t>
              </a:r>
              <a:r>
                <a:rPr kumimoji="1" lang="en-US" altLang="ja-JP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5</a:t>
              </a:r>
              <a:r>
                <a:rPr kumimoji="1" lang="ja-JP" altLang="en-US" sz="360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回</a:t>
              </a:r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九州</a:t>
              </a:r>
              <a:r>
                <a:rPr kumimoji="1" lang="en-US" altLang="ja-JP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CKD</a:t>
              </a:r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看護研究会</a:t>
              </a:r>
              <a:endParaRPr kumimoji="1" lang="en-US" altLang="ja-JP" sz="36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3200" i="1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演題発表に関連し、開示すべき</a:t>
              </a:r>
              <a:r>
                <a:rPr kumimoji="1" lang="en-US" altLang="ja-JP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COI</a:t>
              </a:r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関係にある企業として、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①講演料：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②原稿料：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③受託研究・共同研究費：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④奨学寄附金：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⑤贈答品などの報酬：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F7E81276-81FE-A7F5-84FF-EF086C8AFAC8}"/>
                </a:ext>
              </a:extLst>
            </p:cNvPr>
            <p:cNvSpPr/>
            <p:nvPr/>
          </p:nvSpPr>
          <p:spPr>
            <a:xfrm>
              <a:off x="635794" y="2328863"/>
              <a:ext cx="7872412" cy="1878805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発表者の</a:t>
              </a:r>
              <a:r>
                <a:rPr kumimoji="1" lang="en-US" altLang="ja-JP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COI</a:t>
              </a:r>
              <a:r>
                <a:rPr kumimoji="1" lang="ja-JP" altLang="en-US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開示</a:t>
              </a:r>
              <a:endParaRPr kumimoji="1" lang="en-US" altLang="ja-JP" sz="4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16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4000" i="1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筆頭発表者名：○○　○○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1334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163</Words>
  <Application>Microsoft Office PowerPoint</Application>
  <PresentationFormat>画面に合わせる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HGｺﾞｼｯｸE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阿部 利恵</dc:creator>
  <cp:lastModifiedBy>西山 陽子</cp:lastModifiedBy>
  <cp:revision>2</cp:revision>
  <dcterms:created xsi:type="dcterms:W3CDTF">2022-08-03T02:37:03Z</dcterms:created>
  <dcterms:modified xsi:type="dcterms:W3CDTF">2024-06-17T12:14:07Z</dcterms:modified>
</cp:coreProperties>
</file>