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1" r:id="rId3"/>
  </p:sldIdLst>
  <p:sldSz cx="29646563" cy="50406300"/>
  <p:notesSz cx="6858000" cy="9144000"/>
  <p:defaultTextStyle>
    <a:defPPr>
      <a:defRPr lang="ja-JP"/>
    </a:defPPr>
    <a:lvl1pPr marL="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93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14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49" autoAdjust="0"/>
    <p:restoredTop sz="94660"/>
  </p:normalViewPr>
  <p:slideViewPr>
    <p:cSldViewPr>
      <p:cViewPr varScale="1">
        <p:scale>
          <a:sx n="12" d="100"/>
          <a:sy n="12" d="100"/>
        </p:scale>
        <p:origin x="3130" y="72"/>
      </p:cViewPr>
      <p:guideLst>
        <p:guide orient="horz" pos="15876"/>
        <p:guide pos="93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23493" y="15658627"/>
            <a:ext cx="25199579" cy="10804684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446986" y="28563570"/>
            <a:ext cx="20752594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05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11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17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623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529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435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341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247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92B7DE9-B9C0-432E-9CC4-D0C792D508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047"/>
            <a:ext cx="29646563" cy="503982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9241657" y="14841858"/>
            <a:ext cx="18384986" cy="31611284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086696" y="14841858"/>
            <a:ext cx="54660851" cy="31611284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41875" y="32390722"/>
            <a:ext cx="25199579" cy="10011251"/>
          </a:xfrm>
        </p:spPr>
        <p:txBody>
          <a:bodyPr anchor="t"/>
          <a:lstStyle>
            <a:lvl1pPr algn="l">
              <a:defRPr sz="16675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41875" y="21364344"/>
            <a:ext cx="25199579" cy="11026374"/>
          </a:xfrm>
        </p:spPr>
        <p:txBody>
          <a:bodyPr anchor="b"/>
          <a:lstStyle>
            <a:lvl1pPr marL="0" indent="0">
              <a:buNone/>
              <a:defRPr sz="8381">
                <a:solidFill>
                  <a:schemeClr val="tx1">
                    <a:tint val="75000"/>
                  </a:schemeClr>
                </a:solidFill>
              </a:defRPr>
            </a:lvl1pPr>
            <a:lvl2pPr marL="1905966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2pPr>
            <a:lvl3pPr marL="3811931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3pPr>
            <a:lvl4pPr marL="5717897" indent="0">
              <a:buNone/>
              <a:defRPr sz="5824">
                <a:solidFill>
                  <a:schemeClr val="tx1">
                    <a:tint val="75000"/>
                  </a:schemeClr>
                </a:solidFill>
              </a:defRPr>
            </a:lvl4pPr>
            <a:lvl5pPr marL="7623863" indent="0">
              <a:buNone/>
              <a:defRPr sz="5824">
                <a:solidFill>
                  <a:schemeClr val="tx1">
                    <a:tint val="75000"/>
                  </a:schemeClr>
                </a:solidFill>
              </a:defRPr>
            </a:lvl5pPr>
            <a:lvl6pPr marL="9529829" indent="0">
              <a:buNone/>
              <a:defRPr sz="5824">
                <a:solidFill>
                  <a:schemeClr val="tx1">
                    <a:tint val="75000"/>
                  </a:schemeClr>
                </a:solidFill>
              </a:defRPr>
            </a:lvl6pPr>
            <a:lvl7pPr marL="11435795" indent="0">
              <a:buNone/>
              <a:defRPr sz="5824">
                <a:solidFill>
                  <a:schemeClr val="tx1">
                    <a:tint val="75000"/>
                  </a:schemeClr>
                </a:solidFill>
              </a:defRPr>
            </a:lvl7pPr>
            <a:lvl8pPr marL="13341760" indent="0">
              <a:buNone/>
              <a:defRPr sz="5824">
                <a:solidFill>
                  <a:schemeClr val="tx1">
                    <a:tint val="75000"/>
                  </a:schemeClr>
                </a:solidFill>
              </a:defRPr>
            </a:lvl8pPr>
            <a:lvl9pPr marL="15247726" indent="0">
              <a:buNone/>
              <a:defRPr sz="58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086697" y="86449142"/>
            <a:ext cx="36522919" cy="244505556"/>
          </a:xfrm>
        </p:spPr>
        <p:txBody>
          <a:bodyPr/>
          <a:lstStyle>
            <a:lvl1pPr>
              <a:defRPr sz="11646"/>
            </a:lvl1pPr>
            <a:lvl2pPr>
              <a:defRPr sz="9970"/>
            </a:lvl2pPr>
            <a:lvl3pPr>
              <a:defRPr sz="8381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1103725" y="86449142"/>
            <a:ext cx="36522919" cy="244505556"/>
          </a:xfrm>
        </p:spPr>
        <p:txBody>
          <a:bodyPr/>
          <a:lstStyle>
            <a:lvl1pPr>
              <a:defRPr sz="11646"/>
            </a:lvl1pPr>
            <a:lvl2pPr>
              <a:defRPr sz="9970"/>
            </a:lvl2pPr>
            <a:lvl3pPr>
              <a:defRPr sz="8381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329" y="2018589"/>
            <a:ext cx="26681907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482329" y="11283083"/>
            <a:ext cx="13099048" cy="4702251"/>
          </a:xfrm>
        </p:spPr>
        <p:txBody>
          <a:bodyPr anchor="b"/>
          <a:lstStyle>
            <a:lvl1pPr marL="0" indent="0">
              <a:buNone/>
              <a:defRPr sz="9970" b="1"/>
            </a:lvl1pPr>
            <a:lvl2pPr marL="1905966" indent="0">
              <a:buNone/>
              <a:defRPr sz="8381" b="1"/>
            </a:lvl2pPr>
            <a:lvl3pPr marL="3811931" indent="0">
              <a:buNone/>
              <a:defRPr sz="7500" b="1"/>
            </a:lvl3pPr>
            <a:lvl4pPr marL="5717897" indent="0">
              <a:buNone/>
              <a:defRPr sz="6705" b="1"/>
            </a:lvl4pPr>
            <a:lvl5pPr marL="7623863" indent="0">
              <a:buNone/>
              <a:defRPr sz="6705" b="1"/>
            </a:lvl5pPr>
            <a:lvl6pPr marL="9529829" indent="0">
              <a:buNone/>
              <a:defRPr sz="6705" b="1"/>
            </a:lvl6pPr>
            <a:lvl7pPr marL="11435795" indent="0">
              <a:buNone/>
              <a:defRPr sz="6705" b="1"/>
            </a:lvl7pPr>
            <a:lvl8pPr marL="13341760" indent="0">
              <a:buNone/>
              <a:defRPr sz="6705" b="1"/>
            </a:lvl8pPr>
            <a:lvl9pPr marL="15247726" indent="0">
              <a:buNone/>
              <a:defRPr sz="6705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482329" y="15985331"/>
            <a:ext cx="13099048" cy="29041967"/>
          </a:xfrm>
        </p:spPr>
        <p:txBody>
          <a:bodyPr/>
          <a:lstStyle>
            <a:lvl1pPr>
              <a:defRPr sz="9970"/>
            </a:lvl1pPr>
            <a:lvl2pPr>
              <a:defRPr sz="8381"/>
            </a:lvl2pPr>
            <a:lvl3pPr>
              <a:defRPr sz="7500"/>
            </a:lvl3pPr>
            <a:lvl4pPr>
              <a:defRPr sz="6705"/>
            </a:lvl4pPr>
            <a:lvl5pPr>
              <a:defRPr sz="6705"/>
            </a:lvl5pPr>
            <a:lvl6pPr>
              <a:defRPr sz="6705"/>
            </a:lvl6pPr>
            <a:lvl7pPr>
              <a:defRPr sz="6705"/>
            </a:lvl7pPr>
            <a:lvl8pPr>
              <a:defRPr sz="6705"/>
            </a:lvl8pPr>
            <a:lvl9pPr>
              <a:defRPr sz="670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060044" y="11283083"/>
            <a:ext cx="13104193" cy="4702251"/>
          </a:xfrm>
        </p:spPr>
        <p:txBody>
          <a:bodyPr anchor="b"/>
          <a:lstStyle>
            <a:lvl1pPr marL="0" indent="0">
              <a:buNone/>
              <a:defRPr sz="9970" b="1"/>
            </a:lvl1pPr>
            <a:lvl2pPr marL="1905966" indent="0">
              <a:buNone/>
              <a:defRPr sz="8381" b="1"/>
            </a:lvl2pPr>
            <a:lvl3pPr marL="3811931" indent="0">
              <a:buNone/>
              <a:defRPr sz="7500" b="1"/>
            </a:lvl3pPr>
            <a:lvl4pPr marL="5717897" indent="0">
              <a:buNone/>
              <a:defRPr sz="6705" b="1"/>
            </a:lvl4pPr>
            <a:lvl5pPr marL="7623863" indent="0">
              <a:buNone/>
              <a:defRPr sz="6705" b="1"/>
            </a:lvl5pPr>
            <a:lvl6pPr marL="9529829" indent="0">
              <a:buNone/>
              <a:defRPr sz="6705" b="1"/>
            </a:lvl6pPr>
            <a:lvl7pPr marL="11435795" indent="0">
              <a:buNone/>
              <a:defRPr sz="6705" b="1"/>
            </a:lvl7pPr>
            <a:lvl8pPr marL="13341760" indent="0">
              <a:buNone/>
              <a:defRPr sz="6705" b="1"/>
            </a:lvl8pPr>
            <a:lvl9pPr marL="15247726" indent="0">
              <a:buNone/>
              <a:defRPr sz="6705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060044" y="15985331"/>
            <a:ext cx="13104193" cy="29041967"/>
          </a:xfrm>
        </p:spPr>
        <p:txBody>
          <a:bodyPr/>
          <a:lstStyle>
            <a:lvl1pPr>
              <a:defRPr sz="9970"/>
            </a:lvl1pPr>
            <a:lvl2pPr>
              <a:defRPr sz="8381"/>
            </a:lvl2pPr>
            <a:lvl3pPr>
              <a:defRPr sz="7500"/>
            </a:lvl3pPr>
            <a:lvl4pPr>
              <a:defRPr sz="6705"/>
            </a:lvl4pPr>
            <a:lvl5pPr>
              <a:defRPr sz="6705"/>
            </a:lvl5pPr>
            <a:lvl6pPr>
              <a:defRPr sz="6705"/>
            </a:lvl6pPr>
            <a:lvl7pPr>
              <a:defRPr sz="6705"/>
            </a:lvl7pPr>
            <a:lvl8pPr>
              <a:defRPr sz="6705"/>
            </a:lvl8pPr>
            <a:lvl9pPr>
              <a:defRPr sz="670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331" y="2006917"/>
            <a:ext cx="9753515" cy="8541068"/>
          </a:xfrm>
        </p:spPr>
        <p:txBody>
          <a:bodyPr anchor="b"/>
          <a:lstStyle>
            <a:lvl1pPr algn="l">
              <a:defRPr sz="8381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590985" y="2006924"/>
            <a:ext cx="16573252" cy="43020381"/>
          </a:xfrm>
        </p:spPr>
        <p:txBody>
          <a:bodyPr/>
          <a:lstStyle>
            <a:lvl1pPr>
              <a:defRPr sz="13322"/>
            </a:lvl1pPr>
            <a:lvl2pPr>
              <a:defRPr sz="11646"/>
            </a:lvl2pPr>
            <a:lvl3pPr>
              <a:defRPr sz="9970"/>
            </a:lvl3pPr>
            <a:lvl4pPr>
              <a:defRPr sz="8381"/>
            </a:lvl4pPr>
            <a:lvl5pPr>
              <a:defRPr sz="8381"/>
            </a:lvl5pPr>
            <a:lvl6pPr>
              <a:defRPr sz="8381"/>
            </a:lvl6pPr>
            <a:lvl7pPr>
              <a:defRPr sz="8381"/>
            </a:lvl7pPr>
            <a:lvl8pPr>
              <a:defRPr sz="8381"/>
            </a:lvl8pPr>
            <a:lvl9pPr>
              <a:defRPr sz="838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331" y="10547991"/>
            <a:ext cx="9753515" cy="34479313"/>
          </a:xfrm>
        </p:spPr>
        <p:txBody>
          <a:bodyPr/>
          <a:lstStyle>
            <a:lvl1pPr marL="0" indent="0">
              <a:buNone/>
              <a:defRPr sz="5824"/>
            </a:lvl1pPr>
            <a:lvl2pPr marL="1905966" indent="0">
              <a:buNone/>
              <a:defRPr sz="5029"/>
            </a:lvl2pPr>
            <a:lvl3pPr marL="3811931" indent="0">
              <a:buNone/>
              <a:defRPr sz="4146"/>
            </a:lvl3pPr>
            <a:lvl4pPr marL="5717897" indent="0">
              <a:buNone/>
              <a:defRPr sz="3794"/>
            </a:lvl4pPr>
            <a:lvl5pPr marL="7623863" indent="0">
              <a:buNone/>
              <a:defRPr sz="3794"/>
            </a:lvl5pPr>
            <a:lvl6pPr marL="9529829" indent="0">
              <a:buNone/>
              <a:defRPr sz="3794"/>
            </a:lvl6pPr>
            <a:lvl7pPr marL="11435795" indent="0">
              <a:buNone/>
              <a:defRPr sz="3794"/>
            </a:lvl7pPr>
            <a:lvl8pPr marL="13341760" indent="0">
              <a:buNone/>
              <a:defRPr sz="3794"/>
            </a:lvl8pPr>
            <a:lvl9pPr marL="15247726" indent="0">
              <a:buNone/>
              <a:defRPr sz="3794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10934" y="35284410"/>
            <a:ext cx="17787938" cy="4165524"/>
          </a:xfrm>
        </p:spPr>
        <p:txBody>
          <a:bodyPr anchor="b"/>
          <a:lstStyle>
            <a:lvl1pPr algn="l">
              <a:defRPr sz="8381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810934" y="4503896"/>
            <a:ext cx="17787938" cy="30243780"/>
          </a:xfrm>
        </p:spPr>
        <p:txBody>
          <a:bodyPr/>
          <a:lstStyle>
            <a:lvl1pPr marL="0" indent="0">
              <a:buNone/>
              <a:defRPr sz="13322"/>
            </a:lvl1pPr>
            <a:lvl2pPr marL="1905966" indent="0">
              <a:buNone/>
              <a:defRPr sz="11646"/>
            </a:lvl2pPr>
            <a:lvl3pPr marL="3811931" indent="0">
              <a:buNone/>
              <a:defRPr sz="9970"/>
            </a:lvl3pPr>
            <a:lvl4pPr marL="5717897" indent="0">
              <a:buNone/>
              <a:defRPr sz="8381"/>
            </a:lvl4pPr>
            <a:lvl5pPr marL="7623863" indent="0">
              <a:buNone/>
              <a:defRPr sz="8381"/>
            </a:lvl5pPr>
            <a:lvl6pPr marL="9529829" indent="0">
              <a:buNone/>
              <a:defRPr sz="8381"/>
            </a:lvl6pPr>
            <a:lvl7pPr marL="11435795" indent="0">
              <a:buNone/>
              <a:defRPr sz="8381"/>
            </a:lvl7pPr>
            <a:lvl8pPr marL="13341760" indent="0">
              <a:buNone/>
              <a:defRPr sz="8381"/>
            </a:lvl8pPr>
            <a:lvl9pPr marL="15247726" indent="0">
              <a:buNone/>
              <a:defRPr sz="838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810934" y="39449934"/>
            <a:ext cx="17787938" cy="5915736"/>
          </a:xfrm>
        </p:spPr>
        <p:txBody>
          <a:bodyPr/>
          <a:lstStyle>
            <a:lvl1pPr marL="0" indent="0">
              <a:buNone/>
              <a:defRPr sz="5824"/>
            </a:lvl1pPr>
            <a:lvl2pPr marL="1905966" indent="0">
              <a:buNone/>
              <a:defRPr sz="5029"/>
            </a:lvl2pPr>
            <a:lvl3pPr marL="3811931" indent="0">
              <a:buNone/>
              <a:defRPr sz="4146"/>
            </a:lvl3pPr>
            <a:lvl4pPr marL="5717897" indent="0">
              <a:buNone/>
              <a:defRPr sz="3794"/>
            </a:lvl4pPr>
            <a:lvl5pPr marL="7623863" indent="0">
              <a:buNone/>
              <a:defRPr sz="3794"/>
            </a:lvl5pPr>
            <a:lvl6pPr marL="9529829" indent="0">
              <a:buNone/>
              <a:defRPr sz="3794"/>
            </a:lvl6pPr>
            <a:lvl7pPr marL="11435795" indent="0">
              <a:buNone/>
              <a:defRPr sz="3794"/>
            </a:lvl7pPr>
            <a:lvl8pPr marL="13341760" indent="0">
              <a:buNone/>
              <a:defRPr sz="3794"/>
            </a:lvl8pPr>
            <a:lvl9pPr marL="15247726" indent="0">
              <a:buNone/>
              <a:defRPr sz="3794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482329" y="2018589"/>
            <a:ext cx="26681907" cy="840105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482329" y="11761474"/>
            <a:ext cx="26681907" cy="33265828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82330" y="46719179"/>
            <a:ext cx="6917531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0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01BE-B01F-4BF7-B98B-637D558E7802}" type="datetimeFigureOut">
              <a:rPr kumimoji="1" lang="ja-JP" altLang="en-US" smtClean="0"/>
              <a:pPr/>
              <a:t>2024/8/2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129243" y="46719179"/>
            <a:ext cx="9388080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0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246705" y="46719179"/>
            <a:ext cx="6917531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0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11931" rtl="0" eaLnBrk="1" latinLnBrk="0" hangingPunct="1">
        <a:spcBef>
          <a:spcPct val="0"/>
        </a:spcBef>
        <a:buNone/>
        <a:defRPr kumimoji="1" sz="183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9474" indent="-1429474" algn="l" defTabSz="3811931" rtl="0" eaLnBrk="1" latinLnBrk="0" hangingPunct="1">
        <a:spcBef>
          <a:spcPct val="20000"/>
        </a:spcBef>
        <a:buFont typeface="Arial" pitchFamily="34" charset="0"/>
        <a:buChar char="•"/>
        <a:defRPr kumimoji="1" sz="13322" kern="1200">
          <a:solidFill>
            <a:schemeClr val="tx1"/>
          </a:solidFill>
          <a:latin typeface="+mn-lt"/>
          <a:ea typeface="+mn-ea"/>
          <a:cs typeface="+mn-cs"/>
        </a:defRPr>
      </a:lvl1pPr>
      <a:lvl2pPr marL="3097195" indent="-1191228" algn="l" defTabSz="3811931" rtl="0" eaLnBrk="1" latinLnBrk="0" hangingPunct="1">
        <a:spcBef>
          <a:spcPct val="20000"/>
        </a:spcBef>
        <a:buFont typeface="Arial" pitchFamily="34" charset="0"/>
        <a:buChar char="–"/>
        <a:defRPr kumimoji="1" sz="11646" kern="1200">
          <a:solidFill>
            <a:schemeClr val="tx1"/>
          </a:solidFill>
          <a:latin typeface="+mn-lt"/>
          <a:ea typeface="+mn-ea"/>
          <a:cs typeface="+mn-cs"/>
        </a:defRPr>
      </a:lvl2pPr>
      <a:lvl3pPr marL="4764914" indent="-952983" algn="l" defTabSz="3811931" rtl="0" eaLnBrk="1" latinLnBrk="0" hangingPunct="1">
        <a:spcBef>
          <a:spcPct val="20000"/>
        </a:spcBef>
        <a:buFont typeface="Arial" pitchFamily="34" charset="0"/>
        <a:buChar char="•"/>
        <a:defRPr kumimoji="1" sz="9970" kern="1200">
          <a:solidFill>
            <a:schemeClr val="tx1"/>
          </a:solidFill>
          <a:latin typeface="+mn-lt"/>
          <a:ea typeface="+mn-ea"/>
          <a:cs typeface="+mn-cs"/>
        </a:defRPr>
      </a:lvl3pPr>
      <a:lvl4pPr marL="6670880" indent="-952983" algn="l" defTabSz="3811931" rtl="0" eaLnBrk="1" latinLnBrk="0" hangingPunct="1">
        <a:spcBef>
          <a:spcPct val="20000"/>
        </a:spcBef>
        <a:buFont typeface="Arial" pitchFamily="34" charset="0"/>
        <a:buChar char="–"/>
        <a:defRPr kumimoji="1" sz="8381" kern="1200">
          <a:solidFill>
            <a:schemeClr val="tx1"/>
          </a:solidFill>
          <a:latin typeface="+mn-lt"/>
          <a:ea typeface="+mn-ea"/>
          <a:cs typeface="+mn-cs"/>
        </a:defRPr>
      </a:lvl4pPr>
      <a:lvl5pPr marL="8576846" indent="-952983" algn="l" defTabSz="3811931" rtl="0" eaLnBrk="1" latinLnBrk="0" hangingPunct="1">
        <a:spcBef>
          <a:spcPct val="20000"/>
        </a:spcBef>
        <a:buFont typeface="Arial" pitchFamily="34" charset="0"/>
        <a:buChar char="»"/>
        <a:defRPr kumimoji="1" sz="8381" kern="1200">
          <a:solidFill>
            <a:schemeClr val="tx1"/>
          </a:solidFill>
          <a:latin typeface="+mn-lt"/>
          <a:ea typeface="+mn-ea"/>
          <a:cs typeface="+mn-cs"/>
        </a:defRPr>
      </a:lvl5pPr>
      <a:lvl6pPr marL="10482811" indent="-952983" algn="l" defTabSz="3811931" rtl="0" eaLnBrk="1" latinLnBrk="0" hangingPunct="1">
        <a:spcBef>
          <a:spcPct val="20000"/>
        </a:spcBef>
        <a:buFont typeface="Arial" pitchFamily="34" charset="0"/>
        <a:buChar char="•"/>
        <a:defRPr kumimoji="1" sz="8381" kern="1200">
          <a:solidFill>
            <a:schemeClr val="tx1"/>
          </a:solidFill>
          <a:latin typeface="+mn-lt"/>
          <a:ea typeface="+mn-ea"/>
          <a:cs typeface="+mn-cs"/>
        </a:defRPr>
      </a:lvl6pPr>
      <a:lvl7pPr marL="12388777" indent="-952983" algn="l" defTabSz="3811931" rtl="0" eaLnBrk="1" latinLnBrk="0" hangingPunct="1">
        <a:spcBef>
          <a:spcPct val="20000"/>
        </a:spcBef>
        <a:buFont typeface="Arial" pitchFamily="34" charset="0"/>
        <a:buChar char="•"/>
        <a:defRPr kumimoji="1" sz="8381" kern="1200">
          <a:solidFill>
            <a:schemeClr val="tx1"/>
          </a:solidFill>
          <a:latin typeface="+mn-lt"/>
          <a:ea typeface="+mn-ea"/>
          <a:cs typeface="+mn-cs"/>
        </a:defRPr>
      </a:lvl7pPr>
      <a:lvl8pPr marL="14294742" indent="-952983" algn="l" defTabSz="3811931" rtl="0" eaLnBrk="1" latinLnBrk="0" hangingPunct="1">
        <a:spcBef>
          <a:spcPct val="20000"/>
        </a:spcBef>
        <a:buFont typeface="Arial" pitchFamily="34" charset="0"/>
        <a:buChar char="•"/>
        <a:defRPr kumimoji="1" sz="8381" kern="1200">
          <a:solidFill>
            <a:schemeClr val="tx1"/>
          </a:solidFill>
          <a:latin typeface="+mn-lt"/>
          <a:ea typeface="+mn-ea"/>
          <a:cs typeface="+mn-cs"/>
        </a:defRPr>
      </a:lvl8pPr>
      <a:lvl9pPr marL="16200709" indent="-952983" algn="l" defTabSz="3811931" rtl="0" eaLnBrk="1" latinLnBrk="0" hangingPunct="1">
        <a:spcBef>
          <a:spcPct val="20000"/>
        </a:spcBef>
        <a:buFont typeface="Arial" pitchFamily="34" charset="0"/>
        <a:buChar char="•"/>
        <a:defRPr kumimoji="1" sz="83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811931" rtl="0" eaLnBrk="1" latinLnBrk="0" hangingPunct="1">
        <a:defRPr kumimoji="1" sz="7500" kern="1200">
          <a:solidFill>
            <a:schemeClr val="tx1"/>
          </a:solidFill>
          <a:latin typeface="+mn-lt"/>
          <a:ea typeface="+mn-ea"/>
          <a:cs typeface="+mn-cs"/>
        </a:defRPr>
      </a:lvl1pPr>
      <a:lvl2pPr marL="1905966" algn="l" defTabSz="3811931" rtl="0" eaLnBrk="1" latinLnBrk="0" hangingPunct="1">
        <a:defRPr kumimoji="1"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811931" algn="l" defTabSz="3811931" rtl="0" eaLnBrk="1" latinLnBrk="0" hangingPunct="1">
        <a:defRPr kumimoji="1"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717897" algn="l" defTabSz="3811931" rtl="0" eaLnBrk="1" latinLnBrk="0" hangingPunct="1">
        <a:defRPr kumimoji="1" sz="7500" kern="1200">
          <a:solidFill>
            <a:schemeClr val="tx1"/>
          </a:solidFill>
          <a:latin typeface="+mn-lt"/>
          <a:ea typeface="+mn-ea"/>
          <a:cs typeface="+mn-cs"/>
        </a:defRPr>
      </a:lvl4pPr>
      <a:lvl5pPr marL="7623863" algn="l" defTabSz="3811931" rtl="0" eaLnBrk="1" latinLnBrk="0" hangingPunct="1">
        <a:defRPr kumimoji="1" sz="7500" kern="1200">
          <a:solidFill>
            <a:schemeClr val="tx1"/>
          </a:solidFill>
          <a:latin typeface="+mn-lt"/>
          <a:ea typeface="+mn-ea"/>
          <a:cs typeface="+mn-cs"/>
        </a:defRPr>
      </a:lvl5pPr>
      <a:lvl6pPr marL="9529829" algn="l" defTabSz="3811931" rtl="0" eaLnBrk="1" latinLnBrk="0" hangingPunct="1">
        <a:defRPr kumimoji="1" sz="7500" kern="1200">
          <a:solidFill>
            <a:schemeClr val="tx1"/>
          </a:solidFill>
          <a:latin typeface="+mn-lt"/>
          <a:ea typeface="+mn-ea"/>
          <a:cs typeface="+mn-cs"/>
        </a:defRPr>
      </a:lvl6pPr>
      <a:lvl7pPr marL="11435795" algn="l" defTabSz="3811931" rtl="0" eaLnBrk="1" latinLnBrk="0" hangingPunct="1">
        <a:defRPr kumimoji="1" sz="7500" kern="1200">
          <a:solidFill>
            <a:schemeClr val="tx1"/>
          </a:solidFill>
          <a:latin typeface="+mn-lt"/>
          <a:ea typeface="+mn-ea"/>
          <a:cs typeface="+mn-cs"/>
        </a:defRPr>
      </a:lvl7pPr>
      <a:lvl8pPr marL="13341760" algn="l" defTabSz="3811931" rtl="0" eaLnBrk="1" latinLnBrk="0" hangingPunct="1">
        <a:defRPr kumimoji="1" sz="7500" kern="1200">
          <a:solidFill>
            <a:schemeClr val="tx1"/>
          </a:solidFill>
          <a:latin typeface="+mn-lt"/>
          <a:ea typeface="+mn-ea"/>
          <a:cs typeface="+mn-cs"/>
        </a:defRPr>
      </a:lvl8pPr>
      <a:lvl9pPr marL="15247726" algn="l" defTabSz="3811931" rtl="0" eaLnBrk="1" latinLnBrk="0" hangingPunct="1">
        <a:defRPr kumimoji="1" sz="7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829CE6-BE25-4877-BB92-8796E0CFD0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" y="7478"/>
            <a:ext cx="5822280" cy="5969536"/>
          </a:xfrm>
        </p:spPr>
        <p:txBody>
          <a:bodyPr>
            <a:normAutofit/>
          </a:bodyPr>
          <a:lstStyle/>
          <a:p>
            <a:r>
              <a:rPr kumimoji="1" lang="en-US" altLang="ja-JP" sz="8200" dirty="0">
                <a:latin typeface="+mj-ea"/>
              </a:rPr>
              <a:t>P-</a:t>
            </a:r>
            <a:r>
              <a:rPr kumimoji="1" lang="ja-JP" altLang="en-US" sz="8200" dirty="0">
                <a:latin typeface="+mj-ea"/>
              </a:rPr>
              <a:t>○○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B2CE8C5-0E7F-4217-9A5C-C4C2F7FC8E6F}"/>
              </a:ext>
            </a:extLst>
          </p:cNvPr>
          <p:cNvSpPr txBox="1">
            <a:spLocks/>
          </p:cNvSpPr>
          <p:nvPr/>
        </p:nvSpPr>
        <p:spPr>
          <a:xfrm>
            <a:off x="6110313" y="7478"/>
            <a:ext cx="23536248" cy="272917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>
            <a:lvl1pPr algn="ctr" defTabSz="3811931" rtl="0" eaLnBrk="1" latinLnBrk="0" hangingPunct="1">
              <a:spcBef>
                <a:spcPct val="0"/>
              </a:spcBef>
              <a:buNone/>
              <a:defRPr kumimoji="1" sz="1835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200" dirty="0">
                <a:latin typeface="+mj-ea"/>
              </a:rPr>
              <a:t>演題名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63F24942-6087-44FA-8D18-E7007386096A}"/>
              </a:ext>
            </a:extLst>
          </p:cNvPr>
          <p:cNvSpPr txBox="1">
            <a:spLocks/>
          </p:cNvSpPr>
          <p:nvPr/>
        </p:nvSpPr>
        <p:spPr>
          <a:xfrm>
            <a:off x="6110313" y="2455750"/>
            <a:ext cx="23536248" cy="3521264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>
            <a:lvl1pPr algn="ctr" defTabSz="3811931" rtl="0" eaLnBrk="1" latinLnBrk="0" hangingPunct="1">
              <a:spcBef>
                <a:spcPct val="0"/>
              </a:spcBef>
              <a:buNone/>
              <a:defRPr kumimoji="1" sz="1835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200" dirty="0">
                <a:latin typeface="+mj-ea"/>
              </a:rPr>
              <a:t>演者名　</a:t>
            </a:r>
            <a:r>
              <a:rPr lang="en-US" altLang="ja-JP" sz="8200" dirty="0">
                <a:latin typeface="+mj-ea"/>
              </a:rPr>
              <a:t>※</a:t>
            </a:r>
            <a:r>
              <a:rPr lang="ja-JP" altLang="en-US" sz="8200" dirty="0">
                <a:latin typeface="+mj-ea"/>
              </a:rPr>
              <a:t>筆頭演者を最初に記載してください</a:t>
            </a:r>
            <a:endParaRPr lang="en-US" altLang="ja-JP" sz="8200" dirty="0">
              <a:latin typeface="+mj-ea"/>
            </a:endParaRPr>
          </a:p>
          <a:p>
            <a:pPr algn="l"/>
            <a:r>
              <a:rPr lang="ja-JP" altLang="en-US" sz="8200" dirty="0">
                <a:latin typeface="+mj-ea"/>
              </a:rPr>
              <a:t>所属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FFBB7166-D9B4-4FB5-AC5F-BEBCFB0F7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8666" y="23318068"/>
            <a:ext cx="13953550" cy="784887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B3CF32B4-CC0E-45EF-A8D5-3BC51860C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01" y="6614587"/>
            <a:ext cx="13953550" cy="784887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445BDF5-C59E-4229-919E-4EE677B3DE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099" y="15093118"/>
            <a:ext cx="13953551" cy="7848872"/>
          </a:xfrm>
          <a:prstGeom prst="rect">
            <a:avLst/>
          </a:prstGeom>
          <a:solidFill>
            <a:schemeClr val="accent1"/>
          </a:solidFill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DE215C5-5661-47BE-B3A4-D72541C22A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848" y="23558099"/>
            <a:ext cx="13953551" cy="7848872"/>
          </a:xfrm>
          <a:prstGeom prst="rect">
            <a:avLst/>
          </a:prstGeom>
          <a:solidFill>
            <a:schemeClr val="accent1"/>
          </a:solidFill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079D0B7-512D-4FF1-9D41-7CB0823BC0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17677" y="31543018"/>
            <a:ext cx="13953551" cy="7848872"/>
          </a:xfrm>
          <a:prstGeom prst="rect">
            <a:avLst/>
          </a:prstGeom>
          <a:solidFill>
            <a:schemeClr val="accent1"/>
          </a:solidFill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E1C45499-D956-4683-9404-A02FA1C32B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158666" y="40101678"/>
            <a:ext cx="13953551" cy="7848872"/>
          </a:xfrm>
          <a:prstGeom prst="rect">
            <a:avLst/>
          </a:prstGeom>
          <a:solidFill>
            <a:schemeClr val="accent1"/>
          </a:solidFill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90C750C-E8C6-49FE-82E8-168ABC74C9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8099" y="31447668"/>
            <a:ext cx="13953551" cy="7848872"/>
          </a:xfrm>
          <a:prstGeom prst="rect">
            <a:avLst/>
          </a:prstGeom>
          <a:solidFill>
            <a:schemeClr val="accent1"/>
          </a:solidFill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21781A23-67D8-4A83-BFB0-A717EA6927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878" y="40274155"/>
            <a:ext cx="13953551" cy="7848872"/>
          </a:xfrm>
          <a:prstGeom prst="rect">
            <a:avLst/>
          </a:prstGeom>
          <a:solidFill>
            <a:schemeClr val="accent1"/>
          </a:solidFill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B1BED1A-509C-7C8D-13AE-75D369D201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961197" y="6686802"/>
            <a:ext cx="14167265" cy="822494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5A24636-E56C-0DD1-0245-B04C6B2DBCD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158666" y="15685909"/>
            <a:ext cx="13912562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4535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829CE6-BE25-4877-BB92-8796E0CFD0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" y="7478"/>
            <a:ext cx="5822280" cy="5969536"/>
          </a:xfrm>
        </p:spPr>
        <p:txBody>
          <a:bodyPr>
            <a:normAutofit/>
          </a:bodyPr>
          <a:lstStyle/>
          <a:p>
            <a:r>
              <a:rPr kumimoji="1" lang="en-US" altLang="ja-JP" sz="8200" dirty="0">
                <a:latin typeface="+mj-ea"/>
              </a:rPr>
              <a:t>P-</a:t>
            </a:r>
            <a:r>
              <a:rPr kumimoji="1" lang="ja-JP" altLang="en-US" sz="8200" dirty="0">
                <a:latin typeface="+mj-ea"/>
              </a:rPr>
              <a:t>○○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B2CE8C5-0E7F-4217-9A5C-C4C2F7FC8E6F}"/>
              </a:ext>
            </a:extLst>
          </p:cNvPr>
          <p:cNvSpPr txBox="1">
            <a:spLocks/>
          </p:cNvSpPr>
          <p:nvPr/>
        </p:nvSpPr>
        <p:spPr>
          <a:xfrm>
            <a:off x="6110313" y="7478"/>
            <a:ext cx="23536248" cy="272917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>
            <a:lvl1pPr algn="ctr" defTabSz="3811931" rtl="0" eaLnBrk="1" latinLnBrk="0" hangingPunct="1">
              <a:spcBef>
                <a:spcPct val="0"/>
              </a:spcBef>
              <a:buNone/>
              <a:defRPr kumimoji="1" sz="1835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200" dirty="0">
                <a:latin typeface="+mj-ea"/>
              </a:rPr>
              <a:t>演題名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63F24942-6087-44FA-8D18-E7007386096A}"/>
              </a:ext>
            </a:extLst>
          </p:cNvPr>
          <p:cNvSpPr txBox="1">
            <a:spLocks/>
          </p:cNvSpPr>
          <p:nvPr/>
        </p:nvSpPr>
        <p:spPr>
          <a:xfrm>
            <a:off x="6110313" y="2455750"/>
            <a:ext cx="23536248" cy="3521264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>
            <a:lvl1pPr algn="ctr" defTabSz="3811931" rtl="0" eaLnBrk="1" latinLnBrk="0" hangingPunct="1">
              <a:spcBef>
                <a:spcPct val="0"/>
              </a:spcBef>
              <a:buNone/>
              <a:defRPr kumimoji="1" sz="1835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200" dirty="0">
                <a:latin typeface="+mj-ea"/>
              </a:rPr>
              <a:t>演者名　</a:t>
            </a:r>
            <a:r>
              <a:rPr lang="en-US" altLang="ja-JP" sz="8200" dirty="0">
                <a:latin typeface="+mj-ea"/>
              </a:rPr>
              <a:t>※</a:t>
            </a:r>
            <a:r>
              <a:rPr lang="ja-JP" altLang="en-US" sz="8200" dirty="0">
                <a:latin typeface="+mj-ea"/>
              </a:rPr>
              <a:t>筆頭演者を最初に記載してください</a:t>
            </a:r>
            <a:endParaRPr lang="en-US" altLang="ja-JP" sz="8200" dirty="0">
              <a:latin typeface="+mj-ea"/>
            </a:endParaRPr>
          </a:p>
          <a:p>
            <a:pPr algn="l"/>
            <a:r>
              <a:rPr lang="ja-JP" altLang="en-US" sz="8200" dirty="0">
                <a:latin typeface="+mj-ea"/>
              </a:rPr>
              <a:t>所属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50C1728-7C27-49AF-89BC-7F4955731E95}"/>
              </a:ext>
            </a:extLst>
          </p:cNvPr>
          <p:cNvSpPr txBox="1"/>
          <p:nvPr/>
        </p:nvSpPr>
        <p:spPr>
          <a:xfrm>
            <a:off x="570503" y="9712821"/>
            <a:ext cx="2808311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>
                <a:latin typeface="+mj-ea"/>
                <a:ea typeface="+mj-ea"/>
              </a:rPr>
              <a:t>【</a:t>
            </a:r>
            <a:r>
              <a:rPr kumimoji="1" lang="ja-JP" altLang="en-US" sz="6600" dirty="0">
                <a:latin typeface="+mj-ea"/>
                <a:ea typeface="+mj-ea"/>
              </a:rPr>
              <a:t>目的</a:t>
            </a:r>
            <a:r>
              <a:rPr kumimoji="1" lang="en-US" altLang="ja-JP" sz="6600" dirty="0">
                <a:latin typeface="+mj-ea"/>
                <a:ea typeface="+mj-ea"/>
              </a:rPr>
              <a:t>】</a:t>
            </a:r>
          </a:p>
          <a:p>
            <a:r>
              <a:rPr kumimoji="1" lang="en-US" altLang="ja-JP" sz="6000" dirty="0">
                <a:latin typeface="+mj-ea"/>
                <a:ea typeface="+mj-ea"/>
              </a:rPr>
              <a:t>Test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endParaRPr kumimoji="1" lang="en-US" altLang="ja-JP" sz="7200" dirty="0">
              <a:latin typeface="+mj-ea"/>
              <a:ea typeface="+mj-ea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9CF7DC6-3C12-4C0E-A3A0-F952AF1C7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745" y="28178398"/>
            <a:ext cx="12192000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6A35DE1-6792-4C44-8CC6-FFF030A44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8234" y="28135024"/>
            <a:ext cx="12192000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E073810-97F7-44D3-BCDA-3B543DAFE62C}"/>
              </a:ext>
            </a:extLst>
          </p:cNvPr>
          <p:cNvSpPr txBox="1"/>
          <p:nvPr/>
        </p:nvSpPr>
        <p:spPr>
          <a:xfrm>
            <a:off x="784855" y="14379910"/>
            <a:ext cx="28083119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>
                <a:latin typeface="+mj-ea"/>
                <a:ea typeface="+mj-ea"/>
              </a:rPr>
              <a:t>【</a:t>
            </a:r>
            <a:r>
              <a:rPr lang="ja-JP" altLang="en-US" sz="6600" dirty="0">
                <a:latin typeface="+mj-ea"/>
                <a:ea typeface="+mj-ea"/>
              </a:rPr>
              <a:t>方法</a:t>
            </a:r>
            <a:r>
              <a:rPr kumimoji="1" lang="en-US" altLang="ja-JP" sz="6600" dirty="0">
                <a:latin typeface="+mj-ea"/>
                <a:ea typeface="+mj-ea"/>
              </a:rPr>
              <a:t>】</a:t>
            </a:r>
          </a:p>
          <a:p>
            <a:r>
              <a:rPr kumimoji="1" lang="en-US" altLang="ja-JP" sz="6000" dirty="0">
                <a:latin typeface="+mj-ea"/>
                <a:ea typeface="+mj-ea"/>
              </a:rPr>
              <a:t>Test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test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endParaRPr kumimoji="1" lang="en-US" altLang="ja-JP" sz="6000" dirty="0">
              <a:latin typeface="+mj-ea"/>
              <a:ea typeface="+mj-ea"/>
            </a:endParaRPr>
          </a:p>
          <a:p>
            <a:r>
              <a:rPr kumimoji="1" lang="ja-JP" altLang="en-US" sz="7200" dirty="0">
                <a:latin typeface="+mj-ea"/>
                <a:ea typeface="+mj-ea"/>
              </a:rPr>
              <a:t>倫理的配慮</a:t>
            </a:r>
            <a:endParaRPr kumimoji="1" lang="en-US" altLang="ja-JP" sz="7200" dirty="0">
              <a:latin typeface="+mj-ea"/>
              <a:ea typeface="+mj-ea"/>
            </a:endParaRPr>
          </a:p>
          <a:p>
            <a:endParaRPr kumimoji="1" lang="en-US" altLang="ja-JP" sz="6000" dirty="0">
              <a:latin typeface="+mj-ea"/>
              <a:ea typeface="+mj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ED8DFDE-E80C-4DAF-A438-F22E211DB01B}"/>
              </a:ext>
            </a:extLst>
          </p:cNvPr>
          <p:cNvSpPr txBox="1"/>
          <p:nvPr/>
        </p:nvSpPr>
        <p:spPr>
          <a:xfrm>
            <a:off x="781721" y="22443700"/>
            <a:ext cx="28083119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>
                <a:latin typeface="+mj-ea"/>
                <a:ea typeface="+mj-ea"/>
              </a:rPr>
              <a:t>【</a:t>
            </a:r>
            <a:r>
              <a:rPr kumimoji="1" lang="ja-JP" altLang="en-US" sz="6600" dirty="0">
                <a:latin typeface="+mj-ea"/>
                <a:ea typeface="+mj-ea"/>
              </a:rPr>
              <a:t>結果</a:t>
            </a:r>
            <a:r>
              <a:rPr kumimoji="1" lang="en-US" altLang="ja-JP" sz="6600" dirty="0">
                <a:latin typeface="+mj-ea"/>
                <a:ea typeface="+mj-ea"/>
              </a:rPr>
              <a:t>】</a:t>
            </a:r>
          </a:p>
          <a:p>
            <a:r>
              <a:rPr kumimoji="1" lang="en-US" altLang="ja-JP" sz="6000" dirty="0">
                <a:latin typeface="+mj-ea"/>
                <a:ea typeface="+mj-ea"/>
              </a:rPr>
              <a:t>Test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endParaRPr kumimoji="1" lang="en-US" altLang="ja-JP" sz="6000" dirty="0">
              <a:latin typeface="+mj-ea"/>
              <a:ea typeface="+mj-ea"/>
            </a:endParaRPr>
          </a:p>
          <a:p>
            <a:endParaRPr kumimoji="1" lang="ja-JP" altLang="en-US" dirty="0">
              <a:latin typeface="+mj-ea"/>
              <a:ea typeface="+mj-ea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CD69A40D-D765-410D-91F5-B7056A2DFA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745" y="35757112"/>
            <a:ext cx="12192000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A526B82D-0D9F-4FA5-BAD8-539A0817BE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15369" y="35757112"/>
            <a:ext cx="12192000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1A9FA9A-D2E3-4D5F-BF26-E23D60E2453F}"/>
              </a:ext>
            </a:extLst>
          </p:cNvPr>
          <p:cNvSpPr txBox="1"/>
          <p:nvPr/>
        </p:nvSpPr>
        <p:spPr>
          <a:xfrm>
            <a:off x="997745" y="43719653"/>
            <a:ext cx="2808311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>
                <a:latin typeface="+mj-ea"/>
                <a:ea typeface="+mj-ea"/>
              </a:rPr>
              <a:t>【</a:t>
            </a:r>
            <a:r>
              <a:rPr kumimoji="1" lang="ja-JP" altLang="en-US" sz="6600" dirty="0">
                <a:latin typeface="+mj-ea"/>
                <a:ea typeface="+mj-ea"/>
              </a:rPr>
              <a:t>考察</a:t>
            </a:r>
            <a:r>
              <a:rPr kumimoji="1" lang="en-US" altLang="ja-JP" sz="6600" dirty="0">
                <a:latin typeface="+mj-ea"/>
                <a:ea typeface="+mj-ea"/>
              </a:rPr>
              <a:t>】</a:t>
            </a:r>
          </a:p>
          <a:p>
            <a:r>
              <a:rPr kumimoji="1" lang="en-US" altLang="ja-JP" sz="6000" dirty="0">
                <a:latin typeface="+mj-ea"/>
                <a:ea typeface="+mj-ea"/>
              </a:rPr>
              <a:t>Test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r>
              <a:rPr kumimoji="1" lang="en-US" altLang="ja-JP" sz="6000" dirty="0">
                <a:latin typeface="+mj-ea"/>
                <a:ea typeface="+mj-ea"/>
              </a:rPr>
              <a:t> </a:t>
            </a:r>
            <a:r>
              <a:rPr kumimoji="1" lang="en-US" altLang="ja-JP" sz="6000" dirty="0" err="1">
                <a:latin typeface="+mj-ea"/>
                <a:ea typeface="+mj-ea"/>
              </a:rPr>
              <a:t>test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BB8A37A-5B29-46B0-9D89-54B66FCFE15F}"/>
              </a:ext>
            </a:extLst>
          </p:cNvPr>
          <p:cNvSpPr txBox="1"/>
          <p:nvPr/>
        </p:nvSpPr>
        <p:spPr>
          <a:xfrm>
            <a:off x="570503" y="6119393"/>
            <a:ext cx="28083119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dirty="0">
                <a:latin typeface="+mj-ea"/>
                <a:ea typeface="+mj-ea"/>
              </a:rPr>
              <a:t>COI</a:t>
            </a:r>
            <a:r>
              <a:rPr lang="ja-JP" altLang="en-US" sz="6600" dirty="0">
                <a:latin typeface="+mj-ea"/>
                <a:ea typeface="+mj-ea"/>
              </a:rPr>
              <a:t>開示</a:t>
            </a:r>
            <a:endParaRPr lang="en-US" altLang="ja-JP" sz="6600" dirty="0">
              <a:latin typeface="+mj-ea"/>
              <a:ea typeface="+mj-ea"/>
            </a:endParaRPr>
          </a:p>
          <a:p>
            <a:endParaRPr kumimoji="1" lang="en-US" altLang="ja-JP" sz="6600" dirty="0">
              <a:latin typeface="+mj-ea"/>
              <a:ea typeface="+mj-ea"/>
            </a:endParaRPr>
          </a:p>
          <a:p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0665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266</Words>
  <Application>Microsoft Office PowerPoint</Application>
  <PresentationFormat>ユーザー設定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P-○○</vt:lpstr>
      <vt:lpstr>P-○○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cybignet</dc:creator>
  <cp:lastModifiedBy>西山 陽子</cp:lastModifiedBy>
  <cp:revision>46</cp:revision>
  <dcterms:created xsi:type="dcterms:W3CDTF">2013-06-11T08:36:10Z</dcterms:created>
  <dcterms:modified xsi:type="dcterms:W3CDTF">2024-08-02T05:16:28Z</dcterms:modified>
</cp:coreProperties>
</file>